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0" r:id="rId2"/>
    <p:sldId id="321" r:id="rId3"/>
    <p:sldId id="352"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0A72-4256-F227-CC9F-AE43724B1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D83A0-7E88-B619-90C0-0EE141815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F292F-4579-DCC6-2B1C-ABEEFA5138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274C21-E9F3-CE98-1E1B-738DE41DC8D4}"/>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608852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5237-7E13-D893-B2A1-E310CC47F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92D89-595D-0809-5683-13137F48A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1F8D5-303A-6D40-59A7-9EBB904E01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1A102-F64E-DB16-CEDC-4BD04DBD80EC}"/>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89488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99CF-700A-D76B-7DA7-6BA073F29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755A1-141C-BCD2-CC67-7877E8460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AABC7-ABD7-143E-CAD5-71277430F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6C6440-785E-5B4E-E0CA-683A32B19495}"/>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93405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F848-F75B-EA0F-B65D-9F0A89F3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3CE93-8667-C7B6-FF24-C251843D0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75629-4E78-689C-3BB8-AD9AE0C81C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7263D5-EC04-5539-3DC6-5D1A6B338D57}"/>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13630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00027-00DD-A6AE-A128-CB04544DC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64F5B-2483-9AAD-DA8D-6CC0C65A9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FAC20-B42C-7B99-163A-2EC7B579F0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4E6A44-9F2B-0211-E8B9-92E6C8767274}"/>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75047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16764-7869-7AF9-ED57-3E97B09C0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C66F5-5BC4-7CCA-C4E7-14EAC8E7C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F2963-4BA2-61E2-5BE5-05CB83CB38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C9C243-F0F2-7A80-9C69-9B6B7F9E2F91}"/>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71062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1CA8C-BD9A-5BDB-E3AF-3AF8FCC0B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EC750-A342-05D0-AD50-90CADE7C8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FE809-ED5E-9893-D332-8EC880995D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13A4C8-275D-6FEF-260F-F2454B456B3C}"/>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3521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0E63-91AE-D6A2-BADF-E8578F170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458E6-13C0-8475-4D22-4540A2D1B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87B39-2229-2B64-C37D-346D1A5F8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0A15E-19D2-C58A-61C4-3FB82B700D10}"/>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86855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4095-233D-7691-DEF2-FD105EA77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110E7-9210-0B25-2F9A-428518E93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97FEA-4F91-5D5C-8E35-8BA71E36F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0CD638-9D0A-6DD3-E5BE-BA0DD519A726}"/>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722181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BA177-F7F4-FE06-C625-9075B452A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95B6D-0561-D1CA-38E4-B644BCB77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F01CD-79CC-4416-D56D-68A5CC4829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523792-1747-F281-E88C-35BBE28B21A2}"/>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31353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A3698-C51A-CD2B-367F-77C0F7EF2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37BB7-FB22-8F04-E489-77F4A9418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E3A37-567C-367F-7BB1-8177AA1B27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2F5301-4BF9-082E-513F-E2B35D7511FB}"/>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111802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D97FB-EA21-632B-0158-5D88109ED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B8739-BB36-544E-FF9E-C15765EFA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CC83-C093-5093-17CD-142004AC5B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BB25E-F4E4-A752-696C-BED8267EDDED}"/>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3131138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26104-A1AA-115C-3761-74CBED9D2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B6B8C-337C-6F12-8EC7-C16251DA5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2B572-02F7-3329-EA5A-79B5613D28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3C6AD3-7C03-2B0C-8E2F-7B97B2EDED81}"/>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819137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396F-3484-8AC1-37EF-68088B6BD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E324D-9850-4DB7-4912-D852B7482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89D29-1A10-E9FB-3866-24E467391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FAC7A2-6D07-B460-23CA-F6450F3412C0}"/>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1323840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F435C-7D67-2AC7-346D-F1505B0D7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67EDB-2A88-3B32-795B-FBD23195C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66602-7931-3C6D-8DBC-06EB2C087E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96913-B4F5-13C3-2381-BF7A20E459E3}"/>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680174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1D2F-2416-6CC5-CC7E-ED84EBD1F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8066A-54CD-ACB3-4531-52DEE4C45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453D0-244E-06CE-BCF2-2E57A509E6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FB8735-5803-0CBC-BBAA-E36271B11B9C}"/>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05651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941D-4883-9BEC-3780-810F43579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24F4A-0CAF-A1C8-C278-084B60F3E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6C3FC-C155-B5BB-56AF-8D22256115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B0DF68-3EF8-40BE-C3B7-6A8FF875F059}"/>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268250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255D9-8BFC-CF18-06D4-1DE7094B9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BE7F8-6BE1-A795-518B-66C380B4E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FC3D1-5FAD-36BE-4AFF-C29330408C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20C9D8-87F6-CE0D-4E99-ECEB3EB61FC9}"/>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691317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C178-51D4-77C6-2213-C0F0ADE2A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16F23-7234-CE1E-6F48-D7A19D1EC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35B57-1C1C-62D9-73C8-A94A6035B7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062E0-3ADA-C008-21A1-48BFBDF92C7E}"/>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158666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3657-5AEF-E269-91A2-5D748EC1A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B41FC-8AD3-AF45-6777-134330ABD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400D1-3D6F-3A15-2ABF-4B95467329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302769-3CDF-E1EB-CBBF-9E128A331862}"/>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3784023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FE741-253A-053B-6C61-1D86EC2D1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C0D63-8B2B-77ED-A31E-A1231D593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1DFA3-F692-4CC0-8E9D-100F199FA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BFD3C-2246-A21D-4115-A0882470DABB}"/>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33142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7710-CB8E-8D44-1374-609EB1B09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746F5-95FD-89B1-EB73-36FF113B3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55A2D-4B1F-B473-2473-4527D911D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57D0F0-361B-2E60-917C-C60F03B12BB7}"/>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9344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4378D-5450-6B0D-1251-20E65A4E8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4B8A-F911-6195-FB91-2B557F5FD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25CE1-C541-2058-E697-D4353D408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4F217E-7FF0-882F-1DCA-A9FAE11052B5}"/>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35181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09D1F-DE5C-BC53-C267-B5653C575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F64D8-C72F-3D57-2B87-9DCBCB01E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30587-4306-E60A-3CF1-C65AD2CCD8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57CCF9-A9C1-101C-0E11-31335A56AB8F}"/>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1829394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5B03A-2B73-A6AD-73D4-724775E8C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5CD99-5E18-06E0-6FA4-564D1478F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39CCE-0183-2DE0-B77C-814CF0859D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29444A-7262-6B0F-C7CE-EE004957B806}"/>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84732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0C5F0-0FE5-657C-FFB3-AA17EF728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D2D2C-D7FC-9B55-973B-00245DBB4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F9006-6967-615B-0419-2FFB720B01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04359-14FC-384F-71B7-035D09DD317A}"/>
              </a:ext>
            </a:extLst>
          </p:cNvPr>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17583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4E71-2811-EA76-48F7-43F5611F8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A00B1-A32C-BC6A-A9EF-26A7F600F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43337-52C1-8B9D-096E-CF776E552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2BE942-DAA0-46B6-FD59-77A26A65620B}"/>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77861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657E-4BE0-37C4-4922-FEAD6B385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B5EA8-E269-949C-95F7-1A38BF545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5E207-2313-BF0A-BF54-0FC5249C64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EF92C6-97E9-9783-77B9-4459337376C0}"/>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51672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AF11B-4675-76CF-C1F8-F3632EF03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00266-39C1-BD9B-978E-837378A08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172ED-3EF9-1C53-EC47-9A6C8DF8F4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C34961-E37C-4E50-8A3D-5F704BDCE184}"/>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44335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68444-8AF7-BFCD-4A39-682522CC2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1C155-DE20-1185-FF45-CEC868A1E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95E15-067B-C3CE-420B-E73E2C24B5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482087-2EEC-24F8-027C-E2D61C943D3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32320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7DA81-AC83-B966-A1E6-E372E4061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9F438-0C2D-65AF-8A9C-D176101F5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18200-4569-4177-E148-B1F542FD65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C7A61-A956-0CA5-7261-84DF4F995816}"/>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400518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796B-E4D2-0B0B-F3F8-885526AAC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C8AFD-F23D-599F-BE94-181A7C52F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CFB07-3252-EFD7-7BB9-12AA013F7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C0719B-EB27-54FE-CD29-D4C0D323BA11}"/>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02969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6/27/25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6/27/25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haking hands with a person in a robe&#10;&#10;AI-generated content may be incorrect.">
            <a:extLst>
              <a:ext uri="{FF2B5EF4-FFF2-40B4-BE49-F238E27FC236}">
                <a16:creationId xmlns:a16="http://schemas.microsoft.com/office/drawing/2014/main" id="{D9364041-D413-EBE7-633F-798F28A67B35}"/>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2B65-1B4C-AF0C-8C23-93D00951A25B}"/>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5EEEBEDA-2796-43DF-DDE0-7449FFA9B88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63DE04D-65C2-05F4-918C-C4C64A231A7A}"/>
              </a:ext>
            </a:extLst>
          </p:cNvPr>
          <p:cNvSpPr txBox="1"/>
          <p:nvPr/>
        </p:nvSpPr>
        <p:spPr>
          <a:xfrm>
            <a:off x="488515" y="1360741"/>
            <a:ext cx="6488482" cy="4136517"/>
          </a:xfrm>
          <a:prstGeom prst="rect">
            <a:avLst/>
          </a:prstGeom>
          <a:noFill/>
        </p:spPr>
        <p:txBody>
          <a:bodyPr wrap="square" rtlCol="0">
            <a:spAutoFit/>
          </a:bodyPr>
          <a:lstStyle/>
          <a:p>
            <a:pPr>
              <a:lnSpc>
                <a:spcPct val="90000"/>
              </a:lnSpc>
            </a:pPr>
            <a:r>
              <a:rPr lang="en-US" sz="3600" dirty="0">
                <a:solidFill>
                  <a:schemeClr val="bg1"/>
                </a:solidFill>
              </a:rPr>
              <a:t>Luke 10:1,17-19</a:t>
            </a:r>
          </a:p>
          <a:p>
            <a:pPr>
              <a:lnSpc>
                <a:spcPct val="90000"/>
              </a:lnSpc>
            </a:pPr>
            <a:r>
              <a:rPr lang="en-US" sz="3200" dirty="0">
                <a:solidFill>
                  <a:schemeClr val="bg1"/>
                </a:solidFill>
              </a:rPr>
              <a:t>1 After these things the Lord appointed seventy others also, and sent them two by two before His face into every city and place where He Himself was about to go. </a:t>
            </a:r>
          </a:p>
          <a:p>
            <a:pPr>
              <a:lnSpc>
                <a:spcPct val="90000"/>
              </a:lnSpc>
            </a:pPr>
            <a:r>
              <a:rPr lang="en-US" sz="3200" dirty="0">
                <a:solidFill>
                  <a:schemeClr val="bg1"/>
                </a:solidFill>
              </a:rPr>
              <a:t>17 Then the seventy returned with joy, saying, "Lord, even the demons are subject to us in Your name." </a:t>
            </a:r>
          </a:p>
        </p:txBody>
      </p:sp>
    </p:spTree>
    <p:extLst>
      <p:ext uri="{BB962C8B-B14F-4D97-AF65-F5344CB8AC3E}">
        <p14:creationId xmlns:p14="http://schemas.microsoft.com/office/powerpoint/2010/main" val="83210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F785-5D19-7C3E-CE4F-C336762CD1B5}"/>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C7D04CE7-9920-401C-B48F-0CE56510CB6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25B4D50-1304-F3CA-F701-ACD26DACB33A}"/>
              </a:ext>
            </a:extLst>
          </p:cNvPr>
          <p:cNvSpPr txBox="1"/>
          <p:nvPr/>
        </p:nvSpPr>
        <p:spPr>
          <a:xfrm>
            <a:off x="463463" y="1582340"/>
            <a:ext cx="6488482" cy="3693319"/>
          </a:xfrm>
          <a:prstGeom prst="rect">
            <a:avLst/>
          </a:prstGeom>
          <a:noFill/>
        </p:spPr>
        <p:txBody>
          <a:bodyPr wrap="square" rtlCol="0">
            <a:spAutoFit/>
          </a:bodyPr>
          <a:lstStyle/>
          <a:p>
            <a:pPr>
              <a:lnSpc>
                <a:spcPct val="90000"/>
              </a:lnSpc>
            </a:pPr>
            <a:r>
              <a:rPr lang="en-US" sz="3600" dirty="0">
                <a:solidFill>
                  <a:schemeClr val="bg1"/>
                </a:solidFill>
              </a:rPr>
              <a:t>Luke 10:1,17-19</a:t>
            </a:r>
          </a:p>
          <a:p>
            <a:pPr>
              <a:lnSpc>
                <a:spcPct val="90000"/>
              </a:lnSpc>
            </a:pPr>
            <a:r>
              <a:rPr lang="en-US" sz="3200" dirty="0">
                <a:solidFill>
                  <a:schemeClr val="bg1"/>
                </a:solidFill>
              </a:rPr>
              <a:t>18 And He said to them, "I saw Satan fall like lightning from heaven. </a:t>
            </a:r>
          </a:p>
          <a:p>
            <a:pPr>
              <a:lnSpc>
                <a:spcPct val="90000"/>
              </a:lnSpc>
            </a:pPr>
            <a:r>
              <a:rPr lang="en-US" sz="3200" dirty="0">
                <a:solidFill>
                  <a:schemeClr val="bg1"/>
                </a:solidFill>
              </a:rPr>
              <a:t>19 Behold, I give you the authority to trample on serpents and scorpions, and over all the power of the enemy, and nothing shall by any means hurt you. </a:t>
            </a:r>
          </a:p>
        </p:txBody>
      </p:sp>
    </p:spTree>
    <p:extLst>
      <p:ext uri="{BB962C8B-B14F-4D97-AF65-F5344CB8AC3E}">
        <p14:creationId xmlns:p14="http://schemas.microsoft.com/office/powerpoint/2010/main" val="14185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3E75F-D468-F7B0-B48A-3F7F59912A75}"/>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A1614F20-A2F2-EE71-D541-A5140F5B0A9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DE81BC9-91FD-5D8E-8A27-8C7DB4FF46E0}"/>
              </a:ext>
            </a:extLst>
          </p:cNvPr>
          <p:cNvSpPr txBox="1"/>
          <p:nvPr/>
        </p:nvSpPr>
        <p:spPr>
          <a:xfrm>
            <a:off x="513567" y="2634936"/>
            <a:ext cx="6488482" cy="1588127"/>
          </a:xfrm>
          <a:prstGeom prst="rect">
            <a:avLst/>
          </a:prstGeom>
          <a:noFill/>
        </p:spPr>
        <p:txBody>
          <a:bodyPr wrap="square" rtlCol="0">
            <a:spAutoFit/>
          </a:bodyPr>
          <a:lstStyle/>
          <a:p>
            <a:pPr>
              <a:lnSpc>
                <a:spcPct val="90000"/>
              </a:lnSpc>
            </a:pPr>
            <a:r>
              <a:rPr lang="en-US" sz="3600" b="1" dirty="0">
                <a:solidFill>
                  <a:schemeClr val="bg1"/>
                </a:solidFill>
              </a:rPr>
              <a:t>The authority given to the early disciples continues on through the Church</a:t>
            </a:r>
          </a:p>
        </p:txBody>
      </p:sp>
    </p:spTree>
    <p:extLst>
      <p:ext uri="{BB962C8B-B14F-4D97-AF65-F5344CB8AC3E}">
        <p14:creationId xmlns:p14="http://schemas.microsoft.com/office/powerpoint/2010/main" val="155519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61C6-7300-45ED-C9BC-449591D05531}"/>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52B5B1B5-68A5-B527-81ED-41CB1BD5A5E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92CBA44-D50E-B36C-9F47-7000678FE7E5}"/>
              </a:ext>
            </a:extLst>
          </p:cNvPr>
          <p:cNvSpPr txBox="1"/>
          <p:nvPr/>
        </p:nvSpPr>
        <p:spPr>
          <a:xfrm>
            <a:off x="513567" y="2884235"/>
            <a:ext cx="6488482" cy="1089529"/>
          </a:xfrm>
          <a:prstGeom prst="rect">
            <a:avLst/>
          </a:prstGeom>
          <a:noFill/>
        </p:spPr>
        <p:txBody>
          <a:bodyPr wrap="square" rtlCol="0">
            <a:spAutoFit/>
          </a:bodyPr>
          <a:lstStyle/>
          <a:p>
            <a:pPr>
              <a:lnSpc>
                <a:spcPct val="90000"/>
              </a:lnSpc>
            </a:pPr>
            <a:r>
              <a:rPr lang="en-US" sz="3600" b="1" dirty="0">
                <a:solidFill>
                  <a:schemeClr val="bg1"/>
                </a:solidFill>
              </a:rPr>
              <a:t>AS BELIEVERS, WE HAVE SPIRITUAL AUTHORITY</a:t>
            </a:r>
          </a:p>
        </p:txBody>
      </p:sp>
    </p:spTree>
    <p:extLst>
      <p:ext uri="{BB962C8B-B14F-4D97-AF65-F5344CB8AC3E}">
        <p14:creationId xmlns:p14="http://schemas.microsoft.com/office/powerpoint/2010/main" val="87890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533A5-A572-637E-DA4E-FB241D71FBB4}"/>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B5A266EE-7825-71A7-F3C0-483459911F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725DF1A-0466-81E7-1947-6F65BDCB9727}"/>
              </a:ext>
            </a:extLst>
          </p:cNvPr>
          <p:cNvSpPr txBox="1"/>
          <p:nvPr/>
        </p:nvSpPr>
        <p:spPr>
          <a:xfrm>
            <a:off x="463463" y="1139142"/>
            <a:ext cx="6488482" cy="4579715"/>
          </a:xfrm>
          <a:prstGeom prst="rect">
            <a:avLst/>
          </a:prstGeom>
          <a:noFill/>
        </p:spPr>
        <p:txBody>
          <a:bodyPr wrap="square" rtlCol="0">
            <a:spAutoFit/>
          </a:bodyPr>
          <a:lstStyle/>
          <a:p>
            <a:pPr>
              <a:lnSpc>
                <a:spcPct val="90000"/>
              </a:lnSpc>
            </a:pPr>
            <a:r>
              <a:rPr lang="en-US" sz="3600" dirty="0">
                <a:solidFill>
                  <a:schemeClr val="bg1"/>
                </a:solidFill>
              </a:rPr>
              <a:t>Matthew 16:18,19</a:t>
            </a:r>
          </a:p>
          <a:p>
            <a:pPr>
              <a:lnSpc>
                <a:spcPct val="90000"/>
              </a:lnSpc>
            </a:pPr>
            <a:r>
              <a:rPr lang="en-US" sz="3200" dirty="0">
                <a:solidFill>
                  <a:schemeClr val="bg1"/>
                </a:solidFill>
              </a:rPr>
              <a:t>18 And I also say to you that you are Peter, and on this rock I will build My church, and the gates of Hades shall not prevail against it. </a:t>
            </a:r>
          </a:p>
          <a:p>
            <a:pPr>
              <a:lnSpc>
                <a:spcPct val="90000"/>
              </a:lnSpc>
            </a:pPr>
            <a:r>
              <a:rPr lang="en-US" sz="3200" dirty="0">
                <a:solidFill>
                  <a:schemeClr val="bg1"/>
                </a:solidFill>
              </a:rPr>
              <a:t>19 And I will give you the keys of the kingdom of heaven, and whatever you bind on earth will be bound in heaven, and whatever you loose on earth will be loosed in heaven.”</a:t>
            </a:r>
          </a:p>
        </p:txBody>
      </p:sp>
    </p:spTree>
    <p:extLst>
      <p:ext uri="{BB962C8B-B14F-4D97-AF65-F5344CB8AC3E}">
        <p14:creationId xmlns:p14="http://schemas.microsoft.com/office/powerpoint/2010/main" val="213039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76667-CE54-FE79-86B9-81F689AA74BB}"/>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9A14B276-F03D-B1D3-EC62-B9533AE24C3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E6B4E00-2E93-D7AD-FEFB-1C9116891539}"/>
              </a:ext>
            </a:extLst>
          </p:cNvPr>
          <p:cNvSpPr txBox="1"/>
          <p:nvPr/>
        </p:nvSpPr>
        <p:spPr>
          <a:xfrm>
            <a:off x="488515" y="2884235"/>
            <a:ext cx="6488482" cy="1089529"/>
          </a:xfrm>
          <a:prstGeom prst="rect">
            <a:avLst/>
          </a:prstGeom>
          <a:noFill/>
        </p:spPr>
        <p:txBody>
          <a:bodyPr wrap="square" rtlCol="0">
            <a:spAutoFit/>
          </a:bodyPr>
          <a:lstStyle/>
          <a:p>
            <a:pPr>
              <a:lnSpc>
                <a:spcPct val="90000"/>
              </a:lnSpc>
            </a:pPr>
            <a:r>
              <a:rPr lang="en-US" sz="3600" b="1" dirty="0">
                <a:solidFill>
                  <a:schemeClr val="bg1"/>
                </a:solidFill>
              </a:rPr>
              <a:t>WE ARE SEATED IN A PLACE OF AUTHORITY</a:t>
            </a:r>
          </a:p>
        </p:txBody>
      </p:sp>
    </p:spTree>
    <p:extLst>
      <p:ext uri="{BB962C8B-B14F-4D97-AF65-F5344CB8AC3E}">
        <p14:creationId xmlns:p14="http://schemas.microsoft.com/office/powerpoint/2010/main" val="218241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B5C7-C595-16B2-51B0-F57F7F117EEF}"/>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B238948F-B336-71FB-7427-032173D0CA4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1DB17D5-3A0D-9382-55A1-51B906A3F452}"/>
              </a:ext>
            </a:extLst>
          </p:cNvPr>
          <p:cNvSpPr txBox="1"/>
          <p:nvPr/>
        </p:nvSpPr>
        <p:spPr>
          <a:xfrm>
            <a:off x="463463" y="917543"/>
            <a:ext cx="6488482" cy="5022914"/>
          </a:xfrm>
          <a:prstGeom prst="rect">
            <a:avLst/>
          </a:prstGeom>
          <a:noFill/>
        </p:spPr>
        <p:txBody>
          <a:bodyPr wrap="square" rtlCol="0">
            <a:spAutoFit/>
          </a:bodyPr>
          <a:lstStyle/>
          <a:p>
            <a:pPr>
              <a:lnSpc>
                <a:spcPct val="90000"/>
              </a:lnSpc>
            </a:pPr>
            <a:r>
              <a:rPr lang="en-US" sz="3600" dirty="0">
                <a:solidFill>
                  <a:schemeClr val="bg1"/>
                </a:solidFill>
              </a:rPr>
              <a:t>Ephesians 2:4-6</a:t>
            </a:r>
          </a:p>
          <a:p>
            <a:pPr>
              <a:lnSpc>
                <a:spcPct val="90000"/>
              </a:lnSpc>
            </a:pPr>
            <a:r>
              <a:rPr lang="en-US" sz="3200" dirty="0">
                <a:solidFill>
                  <a:schemeClr val="bg1"/>
                </a:solidFill>
              </a:rPr>
              <a:t>4 But God, who is rich in mercy, because of His great love with which He loved us, </a:t>
            </a:r>
          </a:p>
          <a:p>
            <a:pPr>
              <a:lnSpc>
                <a:spcPct val="90000"/>
              </a:lnSpc>
            </a:pPr>
            <a:r>
              <a:rPr lang="en-US" sz="3200" dirty="0">
                <a:solidFill>
                  <a:schemeClr val="bg1"/>
                </a:solidFill>
              </a:rPr>
              <a:t>5 even when we were dead in trespasses, made us alive together with Christ (by grace you have been saved), </a:t>
            </a:r>
          </a:p>
          <a:p>
            <a:pPr>
              <a:lnSpc>
                <a:spcPct val="90000"/>
              </a:lnSpc>
            </a:pPr>
            <a:r>
              <a:rPr lang="en-US" sz="3200" dirty="0">
                <a:solidFill>
                  <a:schemeClr val="bg1"/>
                </a:solidFill>
              </a:rPr>
              <a:t>6 and raised us up together, and made us sit together in the heavenly places in Christ Jesus, </a:t>
            </a:r>
          </a:p>
        </p:txBody>
      </p:sp>
    </p:spTree>
    <p:extLst>
      <p:ext uri="{BB962C8B-B14F-4D97-AF65-F5344CB8AC3E}">
        <p14:creationId xmlns:p14="http://schemas.microsoft.com/office/powerpoint/2010/main" val="350086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C154-ABDE-050B-236B-D41BAE5A7D99}"/>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76045756-5775-6B26-C80D-744A4E7C545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26A7C13-701C-D048-D90D-DCC511993443}"/>
              </a:ext>
            </a:extLst>
          </p:cNvPr>
          <p:cNvSpPr txBox="1"/>
          <p:nvPr/>
        </p:nvSpPr>
        <p:spPr>
          <a:xfrm>
            <a:off x="488515" y="2634936"/>
            <a:ext cx="6488482" cy="1588127"/>
          </a:xfrm>
          <a:prstGeom prst="rect">
            <a:avLst/>
          </a:prstGeom>
          <a:noFill/>
        </p:spPr>
        <p:txBody>
          <a:bodyPr wrap="square" rtlCol="0">
            <a:spAutoFit/>
          </a:bodyPr>
          <a:lstStyle/>
          <a:p>
            <a:pPr>
              <a:lnSpc>
                <a:spcPct val="90000"/>
              </a:lnSpc>
            </a:pPr>
            <a:r>
              <a:rPr lang="en-US" sz="3600" b="1" dirty="0">
                <a:solidFill>
                  <a:schemeClr val="bg1"/>
                </a:solidFill>
              </a:rPr>
              <a:t>WE HAVE BEEN GIVEN THE RIGHT TO USE THE NAME OF JESUS</a:t>
            </a:r>
          </a:p>
        </p:txBody>
      </p:sp>
    </p:spTree>
    <p:extLst>
      <p:ext uri="{BB962C8B-B14F-4D97-AF65-F5344CB8AC3E}">
        <p14:creationId xmlns:p14="http://schemas.microsoft.com/office/powerpoint/2010/main" val="363541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9663-FB2B-2B74-F12A-CA0CEC410052}"/>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86FDB058-BDF9-5024-7A8F-2C868C9649E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202C945-9CCA-A1EF-44F1-23C17F682092}"/>
              </a:ext>
            </a:extLst>
          </p:cNvPr>
          <p:cNvSpPr txBox="1"/>
          <p:nvPr/>
        </p:nvSpPr>
        <p:spPr>
          <a:xfrm>
            <a:off x="475989" y="1139142"/>
            <a:ext cx="6488482" cy="4579715"/>
          </a:xfrm>
          <a:prstGeom prst="rect">
            <a:avLst/>
          </a:prstGeom>
          <a:noFill/>
        </p:spPr>
        <p:txBody>
          <a:bodyPr wrap="square" rtlCol="0">
            <a:spAutoFit/>
          </a:bodyPr>
          <a:lstStyle/>
          <a:p>
            <a:pPr>
              <a:lnSpc>
                <a:spcPct val="90000"/>
              </a:lnSpc>
            </a:pPr>
            <a:r>
              <a:rPr lang="en-US" sz="3600" dirty="0">
                <a:solidFill>
                  <a:schemeClr val="bg1"/>
                </a:solidFill>
              </a:rPr>
              <a:t>Mark 16:17,18</a:t>
            </a:r>
          </a:p>
          <a:p>
            <a:pPr>
              <a:lnSpc>
                <a:spcPct val="90000"/>
              </a:lnSpc>
            </a:pPr>
            <a:r>
              <a:rPr lang="en-US" sz="3200" dirty="0">
                <a:solidFill>
                  <a:schemeClr val="bg1"/>
                </a:solidFill>
              </a:rPr>
              <a:t>17 And these signs will follow those who believe: In My name they will cast out demons; they will speak with new tongues; </a:t>
            </a:r>
          </a:p>
          <a:p>
            <a:pPr>
              <a:lnSpc>
                <a:spcPct val="90000"/>
              </a:lnSpc>
            </a:pPr>
            <a:r>
              <a:rPr lang="en-US" sz="3200" dirty="0">
                <a:solidFill>
                  <a:schemeClr val="bg1"/>
                </a:solidFill>
              </a:rPr>
              <a:t>18 they will take up serpents; and if they drink anything deadly, it will by no means hurt them; they will lay hands on the sick, and they will recover." </a:t>
            </a:r>
          </a:p>
        </p:txBody>
      </p:sp>
    </p:spTree>
    <p:extLst>
      <p:ext uri="{BB962C8B-B14F-4D97-AF65-F5344CB8AC3E}">
        <p14:creationId xmlns:p14="http://schemas.microsoft.com/office/powerpoint/2010/main" val="391757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8670F-EE8A-DA92-8250-4A3B99C52CA4}"/>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2FF09406-CD49-863D-68A7-27DB9B1E19C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21C0C88-19CD-ECC5-CDD7-2569D5D15B6F}"/>
              </a:ext>
            </a:extLst>
          </p:cNvPr>
          <p:cNvSpPr txBox="1"/>
          <p:nvPr/>
        </p:nvSpPr>
        <p:spPr>
          <a:xfrm>
            <a:off x="438411" y="917543"/>
            <a:ext cx="6413326" cy="5022914"/>
          </a:xfrm>
          <a:prstGeom prst="rect">
            <a:avLst/>
          </a:prstGeom>
          <a:noFill/>
        </p:spPr>
        <p:txBody>
          <a:bodyPr wrap="square" rtlCol="0">
            <a:spAutoFit/>
          </a:bodyPr>
          <a:lstStyle/>
          <a:p>
            <a:pPr>
              <a:lnSpc>
                <a:spcPct val="90000"/>
              </a:lnSpc>
            </a:pPr>
            <a:r>
              <a:rPr lang="en-US" sz="3600" dirty="0">
                <a:solidFill>
                  <a:schemeClr val="bg1"/>
                </a:solidFill>
              </a:rPr>
              <a:t>John 14:12-14</a:t>
            </a:r>
          </a:p>
          <a:p>
            <a:pPr>
              <a:lnSpc>
                <a:spcPct val="90000"/>
              </a:lnSpc>
            </a:pPr>
            <a:r>
              <a:rPr lang="en-US" sz="3200" dirty="0">
                <a:solidFill>
                  <a:schemeClr val="bg1"/>
                </a:solidFill>
              </a:rPr>
              <a:t>12 "Most assuredly, I say to you, he who believes in Me, the works that I do he will do also; and greater works than these he will do, because I go to My Father. </a:t>
            </a:r>
          </a:p>
          <a:p>
            <a:pPr>
              <a:lnSpc>
                <a:spcPct val="90000"/>
              </a:lnSpc>
            </a:pPr>
            <a:r>
              <a:rPr lang="en-US" sz="3200" dirty="0">
                <a:solidFill>
                  <a:schemeClr val="bg1"/>
                </a:solidFill>
              </a:rPr>
              <a:t>13 And whatever you ask in My name, that I will do, that the Father may be glorified in the Son. </a:t>
            </a:r>
          </a:p>
          <a:p>
            <a:pPr>
              <a:lnSpc>
                <a:spcPct val="90000"/>
              </a:lnSpc>
            </a:pPr>
            <a:r>
              <a:rPr lang="en-US" sz="3200" dirty="0">
                <a:solidFill>
                  <a:schemeClr val="bg1"/>
                </a:solidFill>
              </a:rPr>
              <a:t>14 If you ask anything in My name, </a:t>
            </a:r>
          </a:p>
          <a:p>
            <a:pPr>
              <a:lnSpc>
                <a:spcPct val="90000"/>
              </a:lnSpc>
            </a:pPr>
            <a:r>
              <a:rPr lang="en-US" sz="3200" dirty="0">
                <a:solidFill>
                  <a:schemeClr val="bg1"/>
                </a:solidFill>
              </a:rPr>
              <a:t>I will do it. </a:t>
            </a:r>
          </a:p>
        </p:txBody>
      </p:sp>
    </p:spTree>
    <p:extLst>
      <p:ext uri="{BB962C8B-B14F-4D97-AF65-F5344CB8AC3E}">
        <p14:creationId xmlns:p14="http://schemas.microsoft.com/office/powerpoint/2010/main" val="27663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E0E9A0-2414-55EE-D863-E5BAC826EEC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tatue of a person holding an object&#10;&#10;AI-generated content may be incorrect.">
            <a:extLst>
              <a:ext uri="{FF2B5EF4-FFF2-40B4-BE49-F238E27FC236}">
                <a16:creationId xmlns:a16="http://schemas.microsoft.com/office/drawing/2014/main" id="{303A4489-255D-370A-EC42-0CCFFBCD3E8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6F37992-116B-F0FD-F5A4-D446B12ACD89}"/>
              </a:ext>
            </a:extLst>
          </p:cNvPr>
          <p:cNvSpPr txBox="1"/>
          <p:nvPr/>
        </p:nvSpPr>
        <p:spPr>
          <a:xfrm>
            <a:off x="475990" y="3133534"/>
            <a:ext cx="5210827" cy="590931"/>
          </a:xfrm>
          <a:prstGeom prst="rect">
            <a:avLst/>
          </a:prstGeom>
          <a:noFill/>
        </p:spPr>
        <p:txBody>
          <a:bodyPr wrap="square" rtlCol="0">
            <a:spAutoFit/>
          </a:bodyPr>
          <a:lstStyle/>
          <a:p>
            <a:pPr>
              <a:lnSpc>
                <a:spcPct val="90000"/>
              </a:lnSpc>
            </a:pPr>
            <a:r>
              <a:rPr lang="en-US" sz="3600" b="1" dirty="0">
                <a:solidFill>
                  <a:schemeClr val="bg1"/>
                </a:solidFill>
              </a:rPr>
              <a:t>SPIRITUAL AUTHORITY</a:t>
            </a:r>
            <a:endParaRPr lang="en-IN" sz="3600" dirty="0">
              <a:solidFill>
                <a:schemeClr val="bg1"/>
              </a:solidFill>
            </a:endParaRPr>
          </a:p>
        </p:txBody>
      </p:sp>
    </p:spTree>
    <p:extLst>
      <p:ext uri="{BB962C8B-B14F-4D97-AF65-F5344CB8AC3E}">
        <p14:creationId xmlns:p14="http://schemas.microsoft.com/office/powerpoint/2010/main" val="28719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F252-4D8E-BB4B-66D0-77ACE14A7FA3}"/>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D80942AE-5939-CE93-41FE-80988350CC2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443CB5F-2CC9-D52D-456D-8D68B1286F6C}"/>
              </a:ext>
            </a:extLst>
          </p:cNvPr>
          <p:cNvSpPr txBox="1"/>
          <p:nvPr/>
        </p:nvSpPr>
        <p:spPr>
          <a:xfrm>
            <a:off x="475989" y="2136338"/>
            <a:ext cx="6488482" cy="2585323"/>
          </a:xfrm>
          <a:prstGeom prst="rect">
            <a:avLst/>
          </a:prstGeom>
          <a:noFill/>
        </p:spPr>
        <p:txBody>
          <a:bodyPr wrap="square" rtlCol="0">
            <a:spAutoFit/>
          </a:bodyPr>
          <a:lstStyle/>
          <a:p>
            <a:pPr>
              <a:lnSpc>
                <a:spcPct val="90000"/>
              </a:lnSpc>
            </a:pPr>
            <a:r>
              <a:rPr lang="en-US" sz="3600" b="1" dirty="0">
                <a:solidFill>
                  <a:schemeClr val="bg1"/>
                </a:solidFill>
              </a:rPr>
              <a:t>WE EXERCISE OUR AUTHORITY BY SPEAKING WORDS OF COMMAND IN THE NAME OF JESUS WITH FAITH IN OUR HEARTS</a:t>
            </a:r>
          </a:p>
        </p:txBody>
      </p:sp>
    </p:spTree>
    <p:extLst>
      <p:ext uri="{BB962C8B-B14F-4D97-AF65-F5344CB8AC3E}">
        <p14:creationId xmlns:p14="http://schemas.microsoft.com/office/powerpoint/2010/main" val="370726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D507-0932-A76B-818A-C0FC33F45141}"/>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D77A862C-552F-4087-AB2F-58776554D30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D7241D6-9D4F-C487-69FC-41A203D5DC58}"/>
              </a:ext>
            </a:extLst>
          </p:cNvPr>
          <p:cNvSpPr txBox="1"/>
          <p:nvPr/>
        </p:nvSpPr>
        <p:spPr>
          <a:xfrm>
            <a:off x="488515" y="2634936"/>
            <a:ext cx="6488482" cy="1588127"/>
          </a:xfrm>
          <a:prstGeom prst="rect">
            <a:avLst/>
          </a:prstGeom>
          <a:noFill/>
        </p:spPr>
        <p:txBody>
          <a:bodyPr wrap="square" rtlCol="0">
            <a:spAutoFit/>
          </a:bodyPr>
          <a:lstStyle/>
          <a:p>
            <a:pPr>
              <a:lnSpc>
                <a:spcPct val="90000"/>
              </a:lnSpc>
            </a:pPr>
            <a:r>
              <a:rPr lang="en-US" sz="3600" b="1" dirty="0">
                <a:solidFill>
                  <a:schemeClr val="bg1"/>
                </a:solidFill>
              </a:rPr>
              <a:t>Faith is important when we exercise spiritual authority (Matthew 17:19-21)</a:t>
            </a:r>
          </a:p>
        </p:txBody>
      </p:sp>
    </p:spTree>
    <p:extLst>
      <p:ext uri="{BB962C8B-B14F-4D97-AF65-F5344CB8AC3E}">
        <p14:creationId xmlns:p14="http://schemas.microsoft.com/office/powerpoint/2010/main" val="816791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C7F6-E54C-99D0-8A33-AB7F918B039E}"/>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EE3C3B42-0D9C-8F14-F699-BDD1EE0DF7D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118C8A6-773E-BDE9-5C76-9F525A624ADE}"/>
              </a:ext>
            </a:extLst>
          </p:cNvPr>
          <p:cNvSpPr txBox="1"/>
          <p:nvPr/>
        </p:nvSpPr>
        <p:spPr>
          <a:xfrm>
            <a:off x="538619" y="2884235"/>
            <a:ext cx="6488482" cy="1089529"/>
          </a:xfrm>
          <a:prstGeom prst="rect">
            <a:avLst/>
          </a:prstGeom>
          <a:noFill/>
        </p:spPr>
        <p:txBody>
          <a:bodyPr wrap="square" rtlCol="0">
            <a:spAutoFit/>
          </a:bodyPr>
          <a:lstStyle/>
          <a:p>
            <a:pPr>
              <a:lnSpc>
                <a:spcPct val="90000"/>
              </a:lnSpc>
            </a:pPr>
            <a:r>
              <a:rPr lang="en-US" sz="3600" b="1" dirty="0">
                <a:solidFill>
                  <a:schemeClr val="bg1"/>
                </a:solidFill>
              </a:rPr>
              <a:t>SPEAK WITH AUTHORITY OVER SITUATIONS</a:t>
            </a:r>
          </a:p>
        </p:txBody>
      </p:sp>
    </p:spTree>
    <p:extLst>
      <p:ext uri="{BB962C8B-B14F-4D97-AF65-F5344CB8AC3E}">
        <p14:creationId xmlns:p14="http://schemas.microsoft.com/office/powerpoint/2010/main" val="297183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5BD3-4B1F-CA5A-940B-13B7DE46E8D4}"/>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58A7A4F4-0666-4270-2724-A28160E8CA8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0BE9F79-CDE7-F9A0-A118-9B423AA4C857}"/>
              </a:ext>
            </a:extLst>
          </p:cNvPr>
          <p:cNvSpPr txBox="1"/>
          <p:nvPr/>
        </p:nvSpPr>
        <p:spPr>
          <a:xfrm>
            <a:off x="501041" y="1803939"/>
            <a:ext cx="6413326" cy="3250121"/>
          </a:xfrm>
          <a:prstGeom prst="rect">
            <a:avLst/>
          </a:prstGeom>
          <a:noFill/>
        </p:spPr>
        <p:txBody>
          <a:bodyPr wrap="square" rtlCol="0">
            <a:spAutoFit/>
          </a:bodyPr>
          <a:lstStyle/>
          <a:p>
            <a:pPr>
              <a:lnSpc>
                <a:spcPct val="90000"/>
              </a:lnSpc>
            </a:pPr>
            <a:r>
              <a:rPr lang="en-US" sz="3600" dirty="0">
                <a:solidFill>
                  <a:schemeClr val="bg1"/>
                </a:solidFill>
              </a:rPr>
              <a:t>Luke 8:24 </a:t>
            </a:r>
          </a:p>
          <a:p>
            <a:pPr>
              <a:lnSpc>
                <a:spcPct val="90000"/>
              </a:lnSpc>
            </a:pPr>
            <a:r>
              <a:rPr lang="en-US" sz="3200" dirty="0">
                <a:solidFill>
                  <a:schemeClr val="bg1"/>
                </a:solidFill>
              </a:rPr>
              <a:t>And they came to Him and awoke Him, saying, "Master, Master, we are perishing!" Then He arose and rebuked the wind and the raging of the water. And they ceased, and there was a calm.</a:t>
            </a:r>
          </a:p>
        </p:txBody>
      </p:sp>
    </p:spTree>
    <p:extLst>
      <p:ext uri="{BB962C8B-B14F-4D97-AF65-F5344CB8AC3E}">
        <p14:creationId xmlns:p14="http://schemas.microsoft.com/office/powerpoint/2010/main" val="74164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2751-B446-F383-BAF8-674F314A0FE3}"/>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28F33937-53D3-E41B-BC06-3DC211BB4B4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7BED86A-B56E-0F0E-99B6-03050DFBEFFF}"/>
              </a:ext>
            </a:extLst>
          </p:cNvPr>
          <p:cNvSpPr txBox="1"/>
          <p:nvPr/>
        </p:nvSpPr>
        <p:spPr>
          <a:xfrm>
            <a:off x="526093" y="2634936"/>
            <a:ext cx="6488482" cy="1588127"/>
          </a:xfrm>
          <a:prstGeom prst="rect">
            <a:avLst/>
          </a:prstGeom>
          <a:noFill/>
        </p:spPr>
        <p:txBody>
          <a:bodyPr wrap="square" rtlCol="0">
            <a:spAutoFit/>
          </a:bodyPr>
          <a:lstStyle/>
          <a:p>
            <a:pPr>
              <a:lnSpc>
                <a:spcPct val="90000"/>
              </a:lnSpc>
            </a:pPr>
            <a:r>
              <a:rPr lang="en-US" sz="3600" b="1" dirty="0">
                <a:solidFill>
                  <a:schemeClr val="bg1"/>
                </a:solidFill>
              </a:rPr>
              <a:t>Follow the example of Jesus and speak to winds, waves, situations, </a:t>
            </a:r>
            <a:r>
              <a:rPr lang="en-US" sz="3600" b="1" dirty="0" err="1">
                <a:solidFill>
                  <a:schemeClr val="bg1"/>
                </a:solidFill>
              </a:rPr>
              <a:t>etc</a:t>
            </a:r>
            <a:endParaRPr lang="en-US" sz="3600" b="1" dirty="0">
              <a:solidFill>
                <a:schemeClr val="bg1"/>
              </a:solidFill>
            </a:endParaRPr>
          </a:p>
        </p:txBody>
      </p:sp>
    </p:spTree>
    <p:extLst>
      <p:ext uri="{BB962C8B-B14F-4D97-AF65-F5344CB8AC3E}">
        <p14:creationId xmlns:p14="http://schemas.microsoft.com/office/powerpoint/2010/main" val="1747960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BB22-AC97-E436-D7A9-69B54A29EA9D}"/>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FE24E0B8-CCD5-CEF9-7B42-D747AB6801F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B97FBCC-87CD-B0DD-DCA7-7A3EF5F451FD}"/>
              </a:ext>
            </a:extLst>
          </p:cNvPr>
          <p:cNvSpPr txBox="1"/>
          <p:nvPr/>
        </p:nvSpPr>
        <p:spPr>
          <a:xfrm>
            <a:off x="526093" y="2884235"/>
            <a:ext cx="6488482" cy="1089529"/>
          </a:xfrm>
          <a:prstGeom prst="rect">
            <a:avLst/>
          </a:prstGeom>
          <a:noFill/>
        </p:spPr>
        <p:txBody>
          <a:bodyPr wrap="square" rtlCol="0">
            <a:spAutoFit/>
          </a:bodyPr>
          <a:lstStyle/>
          <a:p>
            <a:pPr>
              <a:lnSpc>
                <a:spcPct val="90000"/>
              </a:lnSpc>
            </a:pPr>
            <a:r>
              <a:rPr lang="en-US" sz="3600" b="1" dirty="0">
                <a:solidFill>
                  <a:schemeClr val="bg1"/>
                </a:solidFill>
              </a:rPr>
              <a:t>SPEAK WITH AUTHORITY OVER DEMONS AND DISEASE</a:t>
            </a:r>
          </a:p>
        </p:txBody>
      </p:sp>
    </p:spTree>
    <p:extLst>
      <p:ext uri="{BB962C8B-B14F-4D97-AF65-F5344CB8AC3E}">
        <p14:creationId xmlns:p14="http://schemas.microsoft.com/office/powerpoint/2010/main" val="367756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F5244-9E39-8E3D-BF2E-9299CE20E58B}"/>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5EE4D384-C0BE-F509-601D-78BCD626D33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D36F2F6-C47B-8618-0150-2A7B0994ABF6}"/>
              </a:ext>
            </a:extLst>
          </p:cNvPr>
          <p:cNvSpPr txBox="1"/>
          <p:nvPr/>
        </p:nvSpPr>
        <p:spPr>
          <a:xfrm>
            <a:off x="538619" y="2025539"/>
            <a:ext cx="6413326" cy="2806922"/>
          </a:xfrm>
          <a:prstGeom prst="rect">
            <a:avLst/>
          </a:prstGeom>
          <a:noFill/>
        </p:spPr>
        <p:txBody>
          <a:bodyPr wrap="square" rtlCol="0">
            <a:spAutoFit/>
          </a:bodyPr>
          <a:lstStyle/>
          <a:p>
            <a:pPr>
              <a:lnSpc>
                <a:spcPct val="90000"/>
              </a:lnSpc>
            </a:pPr>
            <a:r>
              <a:rPr lang="en-US" sz="3600" dirty="0">
                <a:solidFill>
                  <a:schemeClr val="bg1"/>
                </a:solidFill>
              </a:rPr>
              <a:t>Luke 4:35 </a:t>
            </a:r>
          </a:p>
          <a:p>
            <a:pPr>
              <a:lnSpc>
                <a:spcPct val="90000"/>
              </a:lnSpc>
            </a:pPr>
            <a:r>
              <a:rPr lang="en-US" sz="3200" dirty="0">
                <a:solidFill>
                  <a:schemeClr val="bg1"/>
                </a:solidFill>
              </a:rPr>
              <a:t>But Jesus rebuked him, saying, "Be quiet, and come out of him!" And when the demon had thrown him in their midst, it came out of him and did not hurt him. </a:t>
            </a:r>
          </a:p>
        </p:txBody>
      </p:sp>
    </p:spTree>
    <p:extLst>
      <p:ext uri="{BB962C8B-B14F-4D97-AF65-F5344CB8AC3E}">
        <p14:creationId xmlns:p14="http://schemas.microsoft.com/office/powerpoint/2010/main" val="213211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02C0E-9826-47FF-406B-913CA5608142}"/>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3762BDB9-8BA2-632F-E5AB-A7A863FFFA3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078E544-06EF-94BE-85AF-ADC2979DB388}"/>
              </a:ext>
            </a:extLst>
          </p:cNvPr>
          <p:cNvSpPr txBox="1"/>
          <p:nvPr/>
        </p:nvSpPr>
        <p:spPr>
          <a:xfrm>
            <a:off x="576197" y="2247138"/>
            <a:ext cx="6413326" cy="2363724"/>
          </a:xfrm>
          <a:prstGeom prst="rect">
            <a:avLst/>
          </a:prstGeom>
          <a:noFill/>
        </p:spPr>
        <p:txBody>
          <a:bodyPr wrap="square" rtlCol="0">
            <a:spAutoFit/>
          </a:bodyPr>
          <a:lstStyle/>
          <a:p>
            <a:pPr>
              <a:lnSpc>
                <a:spcPct val="90000"/>
              </a:lnSpc>
            </a:pPr>
            <a:r>
              <a:rPr lang="en-US" sz="3600" dirty="0">
                <a:solidFill>
                  <a:schemeClr val="bg1"/>
                </a:solidFill>
              </a:rPr>
              <a:t>Luke 4:39 </a:t>
            </a:r>
          </a:p>
          <a:p>
            <a:pPr>
              <a:lnSpc>
                <a:spcPct val="90000"/>
              </a:lnSpc>
            </a:pPr>
            <a:r>
              <a:rPr lang="en-US" sz="3200" dirty="0">
                <a:solidFill>
                  <a:schemeClr val="bg1"/>
                </a:solidFill>
              </a:rPr>
              <a:t>So He stood over her and rebuked the fever, and it left her. And immediately she arose and served them. </a:t>
            </a:r>
          </a:p>
        </p:txBody>
      </p:sp>
    </p:spTree>
    <p:extLst>
      <p:ext uri="{BB962C8B-B14F-4D97-AF65-F5344CB8AC3E}">
        <p14:creationId xmlns:p14="http://schemas.microsoft.com/office/powerpoint/2010/main" val="366316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176C7-117E-1BCF-9EFC-BC97C33D2570}"/>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7683CDE7-AD28-F4EE-7EA4-56C2B951CED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7EEED5D-D03D-0267-966A-B63357F1B35C}"/>
              </a:ext>
            </a:extLst>
          </p:cNvPr>
          <p:cNvSpPr txBox="1"/>
          <p:nvPr/>
        </p:nvSpPr>
        <p:spPr>
          <a:xfrm>
            <a:off x="538619" y="2634936"/>
            <a:ext cx="6300592" cy="1588127"/>
          </a:xfrm>
          <a:prstGeom prst="rect">
            <a:avLst/>
          </a:prstGeom>
          <a:noFill/>
        </p:spPr>
        <p:txBody>
          <a:bodyPr wrap="square" rtlCol="0">
            <a:spAutoFit/>
          </a:bodyPr>
          <a:lstStyle/>
          <a:p>
            <a:pPr>
              <a:lnSpc>
                <a:spcPct val="90000"/>
              </a:lnSpc>
            </a:pPr>
            <a:r>
              <a:rPr lang="en-US" sz="3600" b="1" dirty="0">
                <a:solidFill>
                  <a:schemeClr val="bg1"/>
                </a:solidFill>
              </a:rPr>
              <a:t>USE THE SWORD OF THE WORD AND DECLARE WHAT THE BLOOD HAS DONE FOR YOU</a:t>
            </a:r>
          </a:p>
        </p:txBody>
      </p:sp>
    </p:spTree>
    <p:extLst>
      <p:ext uri="{BB962C8B-B14F-4D97-AF65-F5344CB8AC3E}">
        <p14:creationId xmlns:p14="http://schemas.microsoft.com/office/powerpoint/2010/main" val="3096676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CED0-F806-A0B6-00D6-5F63679DDB29}"/>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EB60CAC6-4A28-7A7A-AB5E-87A4473C14B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1375C17-9BEB-4E22-506D-94C2B8F77691}"/>
              </a:ext>
            </a:extLst>
          </p:cNvPr>
          <p:cNvSpPr txBox="1"/>
          <p:nvPr/>
        </p:nvSpPr>
        <p:spPr>
          <a:xfrm>
            <a:off x="576197" y="2468737"/>
            <a:ext cx="6413326" cy="1920526"/>
          </a:xfrm>
          <a:prstGeom prst="rect">
            <a:avLst/>
          </a:prstGeom>
          <a:noFill/>
        </p:spPr>
        <p:txBody>
          <a:bodyPr wrap="square" rtlCol="0">
            <a:spAutoFit/>
          </a:bodyPr>
          <a:lstStyle/>
          <a:p>
            <a:pPr>
              <a:lnSpc>
                <a:spcPct val="90000"/>
              </a:lnSpc>
            </a:pPr>
            <a:r>
              <a:rPr lang="en-US" sz="3600" dirty="0">
                <a:solidFill>
                  <a:schemeClr val="bg1"/>
                </a:solidFill>
              </a:rPr>
              <a:t>Ephesians 6:17</a:t>
            </a:r>
          </a:p>
          <a:p>
            <a:pPr>
              <a:lnSpc>
                <a:spcPct val="90000"/>
              </a:lnSpc>
            </a:pPr>
            <a:r>
              <a:rPr lang="en-US" sz="3200" dirty="0">
                <a:solidFill>
                  <a:schemeClr val="bg1"/>
                </a:solidFill>
              </a:rPr>
              <a:t>And take the helmet of salvation, and the sword of the Spirit, which is the word of God; </a:t>
            </a:r>
          </a:p>
        </p:txBody>
      </p:sp>
    </p:spTree>
    <p:extLst>
      <p:ext uri="{BB962C8B-B14F-4D97-AF65-F5344CB8AC3E}">
        <p14:creationId xmlns:p14="http://schemas.microsoft.com/office/powerpoint/2010/main" val="264629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9D77C0-C3E3-B0AF-517F-7EEFFA0E094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earing a helmet and standing on a road&#10;&#10;AI-generated content may be incorrect.">
            <a:extLst>
              <a:ext uri="{FF2B5EF4-FFF2-40B4-BE49-F238E27FC236}">
                <a16:creationId xmlns:a16="http://schemas.microsoft.com/office/drawing/2014/main" id="{4325BE75-1A0F-1DE3-CD1A-A080E77444F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9D459C3-C974-BA7E-4F99-C5117ABD2743}"/>
              </a:ext>
            </a:extLst>
          </p:cNvPr>
          <p:cNvSpPr txBox="1"/>
          <p:nvPr/>
        </p:nvSpPr>
        <p:spPr>
          <a:xfrm>
            <a:off x="513568" y="3133534"/>
            <a:ext cx="5862180" cy="590931"/>
          </a:xfrm>
          <a:prstGeom prst="rect">
            <a:avLst/>
          </a:prstGeom>
          <a:noFill/>
        </p:spPr>
        <p:txBody>
          <a:bodyPr wrap="square" rtlCol="0">
            <a:spAutoFit/>
          </a:bodyPr>
          <a:lstStyle/>
          <a:p>
            <a:pPr>
              <a:lnSpc>
                <a:spcPct val="90000"/>
              </a:lnSpc>
            </a:pPr>
            <a:r>
              <a:rPr lang="en-US" sz="3600" b="1" dirty="0">
                <a:solidFill>
                  <a:schemeClr val="bg1"/>
                </a:solidFill>
              </a:rPr>
              <a:t>Example of the Traffic Police</a:t>
            </a:r>
            <a:endParaRPr lang="en-IN" sz="3600" dirty="0">
              <a:solidFill>
                <a:schemeClr val="bg1"/>
              </a:solidFill>
            </a:endParaRPr>
          </a:p>
        </p:txBody>
      </p:sp>
    </p:spTree>
    <p:extLst>
      <p:ext uri="{BB962C8B-B14F-4D97-AF65-F5344CB8AC3E}">
        <p14:creationId xmlns:p14="http://schemas.microsoft.com/office/powerpoint/2010/main" val="3535025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5A0F4-2F12-657E-3CA2-11702E2313FD}"/>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46EDA181-9430-A529-95C1-AF75F8F48FA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42A84B-BA4A-6910-6B4A-F9EC21BF10D3}"/>
              </a:ext>
            </a:extLst>
          </p:cNvPr>
          <p:cNvSpPr txBox="1"/>
          <p:nvPr/>
        </p:nvSpPr>
        <p:spPr>
          <a:xfrm>
            <a:off x="588723" y="2247138"/>
            <a:ext cx="6263014" cy="2363724"/>
          </a:xfrm>
          <a:prstGeom prst="rect">
            <a:avLst/>
          </a:prstGeom>
          <a:noFill/>
        </p:spPr>
        <p:txBody>
          <a:bodyPr wrap="square" rtlCol="0">
            <a:spAutoFit/>
          </a:bodyPr>
          <a:lstStyle/>
          <a:p>
            <a:pPr>
              <a:lnSpc>
                <a:spcPct val="90000"/>
              </a:lnSpc>
            </a:pPr>
            <a:r>
              <a:rPr lang="en-US" sz="3600" dirty="0">
                <a:solidFill>
                  <a:schemeClr val="bg1"/>
                </a:solidFill>
              </a:rPr>
              <a:t>Revelation 12:11</a:t>
            </a:r>
          </a:p>
          <a:p>
            <a:pPr>
              <a:lnSpc>
                <a:spcPct val="90000"/>
              </a:lnSpc>
            </a:pPr>
            <a:r>
              <a:rPr lang="en-US" sz="3200" dirty="0">
                <a:solidFill>
                  <a:schemeClr val="bg1"/>
                </a:solidFill>
              </a:rPr>
              <a:t>And they overcame him by the blood of the Lamb and by the word of their testimony, and they did not love their lives to the death. </a:t>
            </a:r>
          </a:p>
        </p:txBody>
      </p:sp>
    </p:spTree>
    <p:extLst>
      <p:ext uri="{BB962C8B-B14F-4D97-AF65-F5344CB8AC3E}">
        <p14:creationId xmlns:p14="http://schemas.microsoft.com/office/powerpoint/2010/main" val="590879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55C4E-5A5B-CDEE-A0B6-E694EBC1E714}"/>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F723B80A-537F-9A3D-FE38-D907B36A908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0112F0-9C81-C3B4-2E19-38ED2523548E}"/>
              </a:ext>
            </a:extLst>
          </p:cNvPr>
          <p:cNvSpPr txBox="1"/>
          <p:nvPr/>
        </p:nvSpPr>
        <p:spPr>
          <a:xfrm>
            <a:off x="563671" y="3133534"/>
            <a:ext cx="6300592" cy="590931"/>
          </a:xfrm>
          <a:prstGeom prst="rect">
            <a:avLst/>
          </a:prstGeom>
          <a:noFill/>
        </p:spPr>
        <p:txBody>
          <a:bodyPr wrap="square" rtlCol="0">
            <a:spAutoFit/>
          </a:bodyPr>
          <a:lstStyle/>
          <a:p>
            <a:pPr>
              <a:lnSpc>
                <a:spcPct val="90000"/>
              </a:lnSpc>
            </a:pPr>
            <a:r>
              <a:rPr lang="en-US" sz="3600" b="1" dirty="0">
                <a:solidFill>
                  <a:schemeClr val="bg1"/>
                </a:solidFill>
              </a:rPr>
              <a:t>HAVE NO FEAR</a:t>
            </a:r>
          </a:p>
        </p:txBody>
      </p:sp>
    </p:spTree>
    <p:extLst>
      <p:ext uri="{BB962C8B-B14F-4D97-AF65-F5344CB8AC3E}">
        <p14:creationId xmlns:p14="http://schemas.microsoft.com/office/powerpoint/2010/main" val="233354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4D01C-272D-4578-EAAE-78D36E1A63C0}"/>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CDD32B68-8F99-2326-04F6-6F8C9B179C9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36F66C1-A7CA-1CD2-EEC4-67C28D18A09C}"/>
              </a:ext>
            </a:extLst>
          </p:cNvPr>
          <p:cNvSpPr txBox="1"/>
          <p:nvPr/>
        </p:nvSpPr>
        <p:spPr>
          <a:xfrm>
            <a:off x="663880" y="2025539"/>
            <a:ext cx="6012493" cy="2806922"/>
          </a:xfrm>
          <a:prstGeom prst="rect">
            <a:avLst/>
          </a:prstGeom>
          <a:noFill/>
        </p:spPr>
        <p:txBody>
          <a:bodyPr wrap="square" rtlCol="0">
            <a:spAutoFit/>
          </a:bodyPr>
          <a:lstStyle/>
          <a:p>
            <a:pPr>
              <a:lnSpc>
                <a:spcPct val="90000"/>
              </a:lnSpc>
            </a:pPr>
            <a:r>
              <a:rPr lang="en-US" sz="3600" dirty="0">
                <a:solidFill>
                  <a:schemeClr val="bg1"/>
                </a:solidFill>
              </a:rPr>
              <a:t>Luke 10:19</a:t>
            </a:r>
          </a:p>
          <a:p>
            <a:pPr>
              <a:lnSpc>
                <a:spcPct val="90000"/>
              </a:lnSpc>
            </a:pPr>
            <a:r>
              <a:rPr lang="en-US" sz="3200" dirty="0">
                <a:solidFill>
                  <a:schemeClr val="bg1"/>
                </a:solidFill>
              </a:rPr>
              <a:t>Behold, I give you the authority to trample on serpents and scorpions, and over all the power of the enemy, and nothing shall by any means hurt you. </a:t>
            </a:r>
          </a:p>
        </p:txBody>
      </p:sp>
    </p:spTree>
    <p:extLst>
      <p:ext uri="{BB962C8B-B14F-4D97-AF65-F5344CB8AC3E}">
        <p14:creationId xmlns:p14="http://schemas.microsoft.com/office/powerpoint/2010/main" val="1631612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E59DF-7B7E-AE6C-91E2-5A8601C3DD07}"/>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57AEFB23-AE71-BE00-2224-D89FF8B863C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5B7724E-AFB5-6E3B-748C-B10F87105F6B}"/>
              </a:ext>
            </a:extLst>
          </p:cNvPr>
          <p:cNvSpPr txBox="1"/>
          <p:nvPr/>
        </p:nvSpPr>
        <p:spPr>
          <a:xfrm>
            <a:off x="663880" y="2025539"/>
            <a:ext cx="6012493" cy="2806922"/>
          </a:xfrm>
          <a:prstGeom prst="rect">
            <a:avLst/>
          </a:prstGeom>
          <a:noFill/>
        </p:spPr>
        <p:txBody>
          <a:bodyPr wrap="square" rtlCol="0">
            <a:spAutoFit/>
          </a:bodyPr>
          <a:lstStyle/>
          <a:p>
            <a:pPr>
              <a:lnSpc>
                <a:spcPct val="90000"/>
              </a:lnSpc>
            </a:pPr>
            <a:r>
              <a:rPr lang="en-US" sz="3600" dirty="0">
                <a:solidFill>
                  <a:schemeClr val="bg1"/>
                </a:solidFill>
              </a:rPr>
              <a:t>1 John 5:18</a:t>
            </a:r>
          </a:p>
          <a:p>
            <a:pPr>
              <a:lnSpc>
                <a:spcPct val="90000"/>
              </a:lnSpc>
            </a:pPr>
            <a:r>
              <a:rPr lang="en-US" sz="3200" dirty="0">
                <a:solidFill>
                  <a:schemeClr val="bg1"/>
                </a:solidFill>
              </a:rPr>
              <a:t>We know that whoever is born of God does not sin; but he who has been born of God keeps himself, and the wicked one does not touch him. </a:t>
            </a:r>
          </a:p>
        </p:txBody>
      </p:sp>
    </p:spTree>
    <p:extLst>
      <p:ext uri="{BB962C8B-B14F-4D97-AF65-F5344CB8AC3E}">
        <p14:creationId xmlns:p14="http://schemas.microsoft.com/office/powerpoint/2010/main" val="57901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95F7-A12A-697B-D29E-9EF1EFBDCCE2}"/>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879D540D-A5C7-4D5C-8EF6-4B2798665D5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CFF7733-4D11-E713-A2F2-959B491D7476}"/>
              </a:ext>
            </a:extLst>
          </p:cNvPr>
          <p:cNvSpPr txBox="1"/>
          <p:nvPr/>
        </p:nvSpPr>
        <p:spPr>
          <a:xfrm>
            <a:off x="488515" y="2385637"/>
            <a:ext cx="6288065" cy="2086725"/>
          </a:xfrm>
          <a:prstGeom prst="rect">
            <a:avLst/>
          </a:prstGeom>
          <a:noFill/>
        </p:spPr>
        <p:txBody>
          <a:bodyPr wrap="square" rtlCol="0">
            <a:spAutoFit/>
          </a:bodyPr>
          <a:lstStyle/>
          <a:p>
            <a:pPr>
              <a:lnSpc>
                <a:spcPct val="90000"/>
              </a:lnSpc>
            </a:pPr>
            <a:r>
              <a:rPr lang="en-US" sz="3600" b="1" dirty="0">
                <a:solidFill>
                  <a:schemeClr val="bg1"/>
                </a:solidFill>
              </a:rPr>
              <a:t>THE LORD JESUS DEMONSTRATED AUTHORITY OVER NATURAL SITUATIONS, DEMONS, DISEASE, AND DEATH</a:t>
            </a:r>
            <a:endParaRPr lang="en-IN" sz="3600" dirty="0">
              <a:solidFill>
                <a:schemeClr val="bg1"/>
              </a:solidFill>
            </a:endParaRPr>
          </a:p>
        </p:txBody>
      </p:sp>
    </p:spTree>
    <p:extLst>
      <p:ext uri="{BB962C8B-B14F-4D97-AF65-F5344CB8AC3E}">
        <p14:creationId xmlns:p14="http://schemas.microsoft.com/office/powerpoint/2010/main" val="314951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958A-5A0B-B541-9889-401D56608B27}"/>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9C64D855-88F6-8B02-C5A5-713DEC99BDF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D0CD2F5E-F1CC-8919-8ABC-6AE6C91336FE}"/>
              </a:ext>
            </a:extLst>
          </p:cNvPr>
          <p:cNvSpPr txBox="1"/>
          <p:nvPr/>
        </p:nvSpPr>
        <p:spPr>
          <a:xfrm>
            <a:off x="363255" y="1258295"/>
            <a:ext cx="6288065" cy="4579715"/>
          </a:xfrm>
          <a:prstGeom prst="rect">
            <a:avLst/>
          </a:prstGeom>
          <a:noFill/>
        </p:spPr>
        <p:txBody>
          <a:bodyPr wrap="square" rtlCol="0">
            <a:spAutoFit/>
          </a:bodyPr>
          <a:lstStyle/>
          <a:p>
            <a:pPr marL="571500" indent="-571500">
              <a:lnSpc>
                <a:spcPct val="90000"/>
              </a:lnSpc>
              <a:buFont typeface="Wingdings" pitchFamily="2" charset="2"/>
              <a:buChar char="ü"/>
            </a:pPr>
            <a:r>
              <a:rPr lang="en-US" sz="3600" b="1" dirty="0">
                <a:solidFill>
                  <a:schemeClr val="bg1"/>
                </a:solidFill>
              </a:rPr>
              <a:t>He spoke to winds and waves, and they obeyed</a:t>
            </a:r>
          </a:p>
          <a:p>
            <a:pPr marL="571500" indent="-571500">
              <a:lnSpc>
                <a:spcPct val="90000"/>
              </a:lnSpc>
              <a:buFont typeface="Wingdings" pitchFamily="2" charset="2"/>
              <a:buChar char="ü"/>
            </a:pPr>
            <a:r>
              <a:rPr lang="en-US" sz="3600" b="1" dirty="0">
                <a:solidFill>
                  <a:schemeClr val="bg1"/>
                </a:solidFill>
              </a:rPr>
              <a:t>He commanded sickness to leave, and it left</a:t>
            </a:r>
          </a:p>
          <a:p>
            <a:pPr marL="571500" indent="-571500">
              <a:lnSpc>
                <a:spcPct val="90000"/>
              </a:lnSpc>
              <a:buFont typeface="Wingdings" pitchFamily="2" charset="2"/>
              <a:buChar char="ü"/>
            </a:pPr>
            <a:r>
              <a:rPr lang="en-US" sz="3600" b="1" dirty="0">
                <a:solidFill>
                  <a:schemeClr val="bg1"/>
                </a:solidFill>
              </a:rPr>
              <a:t>He commanded demons to leave, and they left</a:t>
            </a:r>
          </a:p>
          <a:p>
            <a:pPr marL="571500" indent="-571500">
              <a:lnSpc>
                <a:spcPct val="90000"/>
              </a:lnSpc>
              <a:buFont typeface="Wingdings" pitchFamily="2" charset="2"/>
              <a:buChar char="ü"/>
            </a:pPr>
            <a:r>
              <a:rPr lang="en-US" sz="3600" b="1" dirty="0">
                <a:solidFill>
                  <a:schemeClr val="bg1"/>
                </a:solidFill>
              </a:rPr>
              <a:t>He commanded the dead to rise, and they did</a:t>
            </a:r>
          </a:p>
          <a:p>
            <a:pPr marL="571500" indent="-571500">
              <a:lnSpc>
                <a:spcPct val="90000"/>
              </a:lnSpc>
              <a:buFont typeface="Arial" panose="020B0604020202020204" pitchFamily="34" charset="0"/>
              <a:buChar char="•"/>
            </a:pPr>
            <a:endParaRPr lang="en-US" sz="3600" b="1" dirty="0">
              <a:solidFill>
                <a:schemeClr val="bg1"/>
              </a:solidFill>
            </a:endParaRPr>
          </a:p>
        </p:txBody>
      </p:sp>
    </p:spTree>
    <p:extLst>
      <p:ext uri="{BB962C8B-B14F-4D97-AF65-F5344CB8AC3E}">
        <p14:creationId xmlns:p14="http://schemas.microsoft.com/office/powerpoint/2010/main" val="390605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9A3E4-9D9A-7EEC-2BEB-6C776397D0CB}"/>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D277F6E1-DA5F-4EBF-7ADD-05BCF908F84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77914F5-AECF-88E4-1619-D4167C652D23}"/>
              </a:ext>
            </a:extLst>
          </p:cNvPr>
          <p:cNvSpPr txBox="1"/>
          <p:nvPr/>
        </p:nvSpPr>
        <p:spPr>
          <a:xfrm>
            <a:off x="488515" y="2634936"/>
            <a:ext cx="6488482" cy="1588127"/>
          </a:xfrm>
          <a:prstGeom prst="rect">
            <a:avLst/>
          </a:prstGeom>
          <a:noFill/>
        </p:spPr>
        <p:txBody>
          <a:bodyPr wrap="square" rtlCol="0">
            <a:spAutoFit/>
          </a:bodyPr>
          <a:lstStyle/>
          <a:p>
            <a:pPr>
              <a:lnSpc>
                <a:spcPct val="90000"/>
              </a:lnSpc>
            </a:pPr>
            <a:r>
              <a:rPr lang="en-US" sz="3600" b="1" dirty="0">
                <a:solidFill>
                  <a:schemeClr val="bg1"/>
                </a:solidFill>
              </a:rPr>
              <a:t>THE LORD JESUS COMMISSIONED HIS DISCIPLES TO WALK IN AUTHORITY</a:t>
            </a:r>
          </a:p>
        </p:txBody>
      </p:sp>
    </p:spTree>
    <p:extLst>
      <p:ext uri="{BB962C8B-B14F-4D97-AF65-F5344CB8AC3E}">
        <p14:creationId xmlns:p14="http://schemas.microsoft.com/office/powerpoint/2010/main" val="402315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07129-9359-F4D9-BC4B-0C2382D42414}"/>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AD964B13-0325-0FB4-4D99-FD5DE44A292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452F3C6-3AB9-38F5-786B-22770A0F21DB}"/>
              </a:ext>
            </a:extLst>
          </p:cNvPr>
          <p:cNvSpPr txBox="1"/>
          <p:nvPr/>
        </p:nvSpPr>
        <p:spPr>
          <a:xfrm>
            <a:off x="526093" y="3133534"/>
            <a:ext cx="6488482" cy="590931"/>
          </a:xfrm>
          <a:prstGeom prst="rect">
            <a:avLst/>
          </a:prstGeom>
          <a:noFill/>
        </p:spPr>
        <p:txBody>
          <a:bodyPr wrap="square" rtlCol="0">
            <a:spAutoFit/>
          </a:bodyPr>
          <a:lstStyle/>
          <a:p>
            <a:pPr>
              <a:lnSpc>
                <a:spcPct val="90000"/>
              </a:lnSpc>
            </a:pPr>
            <a:r>
              <a:rPr lang="en-US" sz="3600" b="1" dirty="0">
                <a:solidFill>
                  <a:schemeClr val="bg1"/>
                </a:solidFill>
              </a:rPr>
              <a:t>The Twelve</a:t>
            </a:r>
          </a:p>
        </p:txBody>
      </p:sp>
    </p:spTree>
    <p:extLst>
      <p:ext uri="{BB962C8B-B14F-4D97-AF65-F5344CB8AC3E}">
        <p14:creationId xmlns:p14="http://schemas.microsoft.com/office/powerpoint/2010/main" val="204109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D20B-68BE-F98C-92E8-D27FBD70890A}"/>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FE87B567-D941-238E-8BF7-591C5F1FA62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B92A817-D2F7-9DF1-482D-803A27C41539}"/>
              </a:ext>
            </a:extLst>
          </p:cNvPr>
          <p:cNvSpPr txBox="1"/>
          <p:nvPr/>
        </p:nvSpPr>
        <p:spPr>
          <a:xfrm>
            <a:off x="501041" y="2025539"/>
            <a:ext cx="6488482" cy="2806922"/>
          </a:xfrm>
          <a:prstGeom prst="rect">
            <a:avLst/>
          </a:prstGeom>
          <a:noFill/>
        </p:spPr>
        <p:txBody>
          <a:bodyPr wrap="square" rtlCol="0">
            <a:spAutoFit/>
          </a:bodyPr>
          <a:lstStyle/>
          <a:p>
            <a:pPr>
              <a:lnSpc>
                <a:spcPct val="90000"/>
              </a:lnSpc>
            </a:pPr>
            <a:r>
              <a:rPr lang="en-US" sz="3600" dirty="0">
                <a:solidFill>
                  <a:schemeClr val="bg1"/>
                </a:solidFill>
              </a:rPr>
              <a:t>Matthew 10:1</a:t>
            </a:r>
          </a:p>
          <a:p>
            <a:pPr>
              <a:lnSpc>
                <a:spcPct val="90000"/>
              </a:lnSpc>
            </a:pPr>
            <a:r>
              <a:rPr lang="en-US" sz="3200" dirty="0">
                <a:solidFill>
                  <a:schemeClr val="bg1"/>
                </a:solidFill>
              </a:rPr>
              <a:t>And when He had called His twelve disciples to Him, He gave them power over unclean spirits, to cast them out, and to heal all kinds of sickness and all kinds of disease. </a:t>
            </a:r>
          </a:p>
        </p:txBody>
      </p:sp>
    </p:spTree>
    <p:extLst>
      <p:ext uri="{BB962C8B-B14F-4D97-AF65-F5344CB8AC3E}">
        <p14:creationId xmlns:p14="http://schemas.microsoft.com/office/powerpoint/2010/main" val="276310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BD21-5202-AEFB-BBB1-07B6119F8673}"/>
            </a:ext>
          </a:extLst>
        </p:cNvPr>
        <p:cNvGrpSpPr/>
        <p:nvPr/>
      </p:nvGrpSpPr>
      <p:grpSpPr>
        <a:xfrm>
          <a:off x="0" y="0"/>
          <a:ext cx="0" cy="0"/>
          <a:chOff x="0" y="0"/>
          <a:chExt cx="0" cy="0"/>
        </a:xfrm>
      </p:grpSpPr>
      <p:pic>
        <p:nvPicPr>
          <p:cNvPr id="4" name="Picture 3" descr="A statue of a person holding an object&#10;&#10;AI-generated content may be incorrect.">
            <a:extLst>
              <a:ext uri="{FF2B5EF4-FFF2-40B4-BE49-F238E27FC236}">
                <a16:creationId xmlns:a16="http://schemas.microsoft.com/office/drawing/2014/main" id="{D5301BA0-0D14-0258-CEC5-63C34448AF5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E31E233-5816-910A-0D51-CAD4515E8B26}"/>
              </a:ext>
            </a:extLst>
          </p:cNvPr>
          <p:cNvSpPr txBox="1"/>
          <p:nvPr/>
        </p:nvSpPr>
        <p:spPr>
          <a:xfrm>
            <a:off x="526093" y="3133534"/>
            <a:ext cx="6488482" cy="590931"/>
          </a:xfrm>
          <a:prstGeom prst="rect">
            <a:avLst/>
          </a:prstGeom>
          <a:noFill/>
        </p:spPr>
        <p:txBody>
          <a:bodyPr wrap="square" rtlCol="0">
            <a:spAutoFit/>
          </a:bodyPr>
          <a:lstStyle/>
          <a:p>
            <a:pPr>
              <a:lnSpc>
                <a:spcPct val="90000"/>
              </a:lnSpc>
            </a:pPr>
            <a:r>
              <a:rPr lang="en-US" sz="3600" b="1" dirty="0">
                <a:solidFill>
                  <a:schemeClr val="bg1"/>
                </a:solidFill>
              </a:rPr>
              <a:t>Another Seventy</a:t>
            </a:r>
          </a:p>
        </p:txBody>
      </p:sp>
    </p:spTree>
    <p:extLst>
      <p:ext uri="{BB962C8B-B14F-4D97-AF65-F5344CB8AC3E}">
        <p14:creationId xmlns:p14="http://schemas.microsoft.com/office/powerpoint/2010/main" val="398736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13818</TotalTime>
  <Words>891</Words>
  <Application>Microsoft Macintosh PowerPoint</Application>
  <PresentationFormat>Widescreen</PresentationFormat>
  <Paragraphs>91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2777</cp:revision>
  <dcterms:created xsi:type="dcterms:W3CDTF">2022-04-28T10:27:37Z</dcterms:created>
  <dcterms:modified xsi:type="dcterms:W3CDTF">2025-06-27T04:15:38Z</dcterms:modified>
</cp:coreProperties>
</file>