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4"/>
  </p:notesMasterIdLst>
  <p:sldIdLst>
    <p:sldId id="320" r:id="rId2"/>
    <p:sldId id="321" r:id="rId3"/>
    <p:sldId id="322" r:id="rId4"/>
    <p:sldId id="323" r:id="rId5"/>
    <p:sldId id="324" r:id="rId6"/>
    <p:sldId id="325" r:id="rId7"/>
    <p:sldId id="326" r:id="rId8"/>
    <p:sldId id="327" r:id="rId9"/>
    <p:sldId id="328" r:id="rId10"/>
    <p:sldId id="329" r:id="rId11"/>
    <p:sldId id="330" r:id="rId12"/>
    <p:sldId id="331" r:id="rId13"/>
    <p:sldId id="332" r:id="rId14"/>
    <p:sldId id="333" r:id="rId15"/>
    <p:sldId id="334" r:id="rId16"/>
    <p:sldId id="335" r:id="rId17"/>
    <p:sldId id="336" r:id="rId18"/>
    <p:sldId id="337" r:id="rId19"/>
    <p:sldId id="338" r:id="rId20"/>
    <p:sldId id="339" r:id="rId21"/>
    <p:sldId id="340" r:id="rId22"/>
    <p:sldId id="341" r:id="rId23"/>
    <p:sldId id="342" r:id="rId24"/>
    <p:sldId id="343" r:id="rId25"/>
    <p:sldId id="344" r:id="rId26"/>
    <p:sldId id="345" r:id="rId27"/>
    <p:sldId id="346" r:id="rId28"/>
    <p:sldId id="347" r:id="rId29"/>
    <p:sldId id="348" r:id="rId30"/>
    <p:sldId id="349" r:id="rId31"/>
    <p:sldId id="350" r:id="rId32"/>
    <p:sldId id="351" r:id="rId3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  <a:srgbClr val="1A4450"/>
    <a:srgbClr val="1E4D5B"/>
    <a:srgbClr val="43001C"/>
    <a:srgbClr val="2A0C0E"/>
    <a:srgbClr val="002537"/>
    <a:srgbClr val="0C4F23"/>
    <a:srgbClr val="44001E"/>
    <a:srgbClr val="44001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7398" autoAdjust="0"/>
    <p:restoredTop sz="94694"/>
  </p:normalViewPr>
  <p:slideViewPr>
    <p:cSldViewPr snapToGrid="0">
      <p:cViewPr>
        <p:scale>
          <a:sx n="100" d="100"/>
          <a:sy n="100" d="100"/>
        </p:scale>
        <p:origin x="1968" y="52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presProps" Target="presProps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BFD69B5-E336-43FF-BBF2-649EBACD9D22}" type="datetimeFigureOut">
              <a:rPr lang="en-US" smtClean="0"/>
              <a:t>6/11/25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381EEC1-8735-497A-8DAB-B270CF6E1D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204241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987126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291476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465743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485168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972280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3095537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619780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179209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622875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7888930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5566381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4444054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23410171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20416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40236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5308742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8556741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547399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0370885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01962812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04027435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3036438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0234562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24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8940789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25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4265665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26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9515026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27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12481345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28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01627612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29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253465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30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0683824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31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0221773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81EEC1-8735-497A-8DAB-B270CF6E1D86}" type="slidenum">
              <a:rPr lang="en-US" smtClean="0"/>
              <a:t>32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234060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57FF713-628E-464B-8E51-5C16ACE0F2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B7743EF-3C0E-4DDE-BB0D-18303CED466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4D59809-8A02-4984-9F86-8070ABF2F6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37264C-6AD2-4681-A800-FAD0AF653D81}" type="datetimeFigureOut">
              <a:rPr lang="en-US" smtClean="0"/>
              <a:t>6/11/25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B628DE8-2DE2-45EC-AD94-878E3A9163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F8C3B14-A904-42B3-97C6-91660F2D46F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07EA3CC-00B6-48EA-A66C-025103EA66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36467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94AEDD-EAB1-45CF-96DB-68A36015E8E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FB2491E-CC08-43BF-A945-15D3E1E1FCE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7958F51-0A55-4B74-9652-9FE2B54B935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37264C-6AD2-4681-A800-FAD0AF653D81}" type="datetimeFigureOut">
              <a:rPr lang="en-US" smtClean="0"/>
              <a:t>6/11/25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6807C44-3516-41E6-9077-8F0386C6197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1BC07C1-36FF-4274-A1F8-D88934EB10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07EA3CC-00B6-48EA-A66C-025103EA66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095508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441F316-5B1A-443D-9365-C36C8179D23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F7A13C4-3DF3-4525-86C4-47477E4EA05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02C1CFB-3B86-487E-A228-5ABF5E691A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37264C-6AD2-4681-A800-FAD0AF653D81}" type="datetimeFigureOut">
              <a:rPr lang="en-US" smtClean="0"/>
              <a:t>6/11/25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367B9A7-55A8-4706-908C-ECAED49C25C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AB88BA2-4366-4B9C-BD25-EA392372BF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07EA3CC-00B6-48EA-A66C-025103EA66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086001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4CD9697-31BF-44CE-A6F5-1D3C9254AAF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515A96C-0E9B-4308-807B-B978C569694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F6A10E7-69CB-4AC4-8D62-160D788E867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3AE455A-282E-4D38-BC11-CBF3FD1BB4F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37264C-6AD2-4681-A800-FAD0AF653D81}" type="datetimeFigureOut">
              <a:rPr lang="en-US" smtClean="0"/>
              <a:t>6/11/25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D0CAFCE-598B-4A81-956C-7C78A3A360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775314E-F4EE-40F4-A749-C2853051332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07EA3CC-00B6-48EA-A66C-025103EA66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896271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10DF20-2C2F-483A-BC1C-4FC1F027877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608E327-39D7-4611-9B7E-9B7B4981C6C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AB5B367-1539-48A3-B668-3F21AC25B65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93DEA46-3E29-41B9-BF8A-0D1A4959F9B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6C11D7CF-57B2-4CF4-ABD2-87D07F8A5AE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C2F5E7B8-19DD-4A55-81A9-2D56B2405B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37264C-6AD2-4681-A800-FAD0AF653D81}" type="datetimeFigureOut">
              <a:rPr lang="en-US" smtClean="0"/>
              <a:t>6/11/25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DA355A37-1CC0-49DA-B8AF-7BB15E317BA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5EDA2146-EAA2-4A85-BD52-8C9694C2812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07EA3CC-00B6-48EA-A66C-025103EA66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508950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AD27871-DDCE-4969-8C87-FCF64B2709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2FA65F71-CC1C-4531-B2A4-5566F8C7102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37264C-6AD2-4681-A800-FAD0AF653D81}" type="datetimeFigureOut">
              <a:rPr lang="en-US" smtClean="0"/>
              <a:t>6/11/25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1ACBA1D-D766-4510-B7A9-B7789B5CBC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100E832-F209-4EB4-92C2-27854BDB45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07EA3CC-00B6-48EA-A66C-025103EA66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214702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EDAA2583-F1C2-49EF-9EA3-1358454C87C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37264C-6AD2-4681-A800-FAD0AF653D81}" type="datetimeFigureOut">
              <a:rPr lang="en-US" smtClean="0"/>
              <a:t>6/11/25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95CA3847-906B-446D-B0E0-34239134B3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B72FFC2-FA1D-4FE2-8A0D-E43BB3C5F2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07EA3CC-00B6-48EA-A66C-025103EA66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666783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A721ED-A3BD-43E1-B701-187BAFB5320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67DD20B-741D-474E-8130-5403C47A168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E33B465-D714-4237-9DBF-06C501B28EB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C266BB8-EF69-4CB9-87D8-3BE65741B5F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37264C-6AD2-4681-A800-FAD0AF653D81}" type="datetimeFigureOut">
              <a:rPr lang="en-US" smtClean="0"/>
              <a:t>6/11/25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0FC8D68-DDEC-44F8-B31B-8A4478D0131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B2F3822-FB29-434B-B198-FE4B120FEB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07EA3CC-00B6-48EA-A66C-025103EA66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478019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258D79E-C070-42CC-805C-993C169770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F7905739-6D5A-4777-B58D-5E87F70901F9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1CD3B37-8532-4AFF-8C8B-6E971258F5C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52003B4-95E5-4CFA-B039-74F20540769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37264C-6AD2-4681-A800-FAD0AF653D81}" type="datetimeFigureOut">
              <a:rPr lang="en-US" smtClean="0"/>
              <a:t>6/11/25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574BB70-F8A1-41E1-9CAA-EC62D3733F4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857529D-55F2-435B-9302-D9A1AA1186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07EA3CC-00B6-48EA-A66C-025103EA66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807073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4FB3C0-F47E-4516-9192-04B604CCAEF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4A29A56-2514-4D1B-934D-FB3D49B5CCE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F739ECF-4486-4062-880E-60CC94E33E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37264C-6AD2-4681-A800-FAD0AF653D81}" type="datetimeFigureOut">
              <a:rPr lang="en-US" smtClean="0"/>
              <a:t>6/11/25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E3515B4-9943-4A5B-AF0D-29577245130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3928076-29F0-423D-B145-9B85D7B350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07EA3CC-00B6-48EA-A66C-025103EA66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2649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C1EFE417-7C0C-4092-BE71-C8F1AEC4BB4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7DDCFEE1-A434-4935-9F7A-2DFEB0AF6C5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B0488BA-3A77-43B4-A3C7-515F58EA7F9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37264C-6AD2-4681-A800-FAD0AF653D81}" type="datetimeFigureOut">
              <a:rPr lang="en-US" smtClean="0"/>
              <a:t>6/11/25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9D8E1CF-B958-4466-B9AE-D3535782A5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9C0F948-441F-469E-BE1D-1DE7B0F998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07EA3CC-00B6-48EA-A66C-025103EA66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547460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8110197D-BAB4-4F7A-B28D-C0FA2739665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4708EE8-7BC3-48D4-A38B-AB5FE3FAA7A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EF1FB71-4AE5-4112-AEA3-3EC8D3B3C6B2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A37264C-6AD2-4681-A800-FAD0AF653D81}" type="datetimeFigureOut">
              <a:rPr lang="en-US" smtClean="0"/>
              <a:t>6/11/25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4F8847C-6665-4002-9A55-08E243D8AE8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A7B88D4-A969-4584-A720-A32A42E1B7E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07EA3CC-00B6-48EA-A66C-025103EA665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82808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9" name="Rectangle 128">
            <a:extLst>
              <a:ext uri="{FF2B5EF4-FFF2-40B4-BE49-F238E27FC236}">
                <a16:creationId xmlns:a16="http://schemas.microsoft.com/office/drawing/2014/main" id="{42A4FC2C-047E-45A5-965D-8E1E3BF09B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4" name="Picture 3" descr="A couple of men hugging&#10;&#10;Description automatically generated">
            <a:extLst>
              <a:ext uri="{FF2B5EF4-FFF2-40B4-BE49-F238E27FC236}">
                <a16:creationId xmlns:a16="http://schemas.microsoft.com/office/drawing/2014/main" id="{4F116F2F-59FC-27E0-3CAA-FE772837A81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400267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42A4FC2C-047E-45A5-965D-8E1E3BF09B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12956" y="2884235"/>
            <a:ext cx="6211229" cy="10895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THE WONDERFUL BENEFITS OF BEING JOY-FILLED (FULL OF JOY)</a:t>
            </a:r>
            <a:endParaRPr lang="en-IN" sz="3600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5467677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02070" y="3133534"/>
            <a:ext cx="6211229" cy="5909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1.</a:t>
            </a:r>
            <a:r>
              <a:rPr lang="en-IN" sz="3600" b="1" dirty="0">
                <a:solidFill>
                  <a:schemeClr val="bg1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 A Cheerful Countenance</a:t>
            </a:r>
            <a:endParaRPr lang="en-IN" sz="3600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9476706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491185" y="2468737"/>
            <a:ext cx="6211229" cy="19205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Proverbs 15:13  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 merry heart makes a cheerful countenance, But by sorrow of the heart the spirit is broken.</a:t>
            </a:r>
            <a:endParaRPr lang="en-IN" sz="3200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4059937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491184" y="3133534"/>
            <a:ext cx="6211229" cy="5909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2.</a:t>
            </a:r>
            <a:r>
              <a:rPr lang="en-IN" sz="3600" b="1" dirty="0">
                <a:solidFill>
                  <a:schemeClr val="bg1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 A Never-Ending </a:t>
            </a: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</a:t>
            </a:r>
            <a:r>
              <a:rPr lang="en-IN" sz="3600" b="1" dirty="0">
                <a:solidFill>
                  <a:schemeClr val="bg1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elebration</a:t>
            </a:r>
          </a:p>
        </p:txBody>
      </p:sp>
    </p:spTree>
    <p:extLst>
      <p:ext uri="{BB962C8B-B14F-4D97-AF65-F5344CB8AC3E}">
        <p14:creationId xmlns:p14="http://schemas.microsoft.com/office/powerpoint/2010/main" val="350578947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02070" y="2468737"/>
            <a:ext cx="6211229" cy="19205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Proverbs 15:15  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All the days of the afflicted are evil, But he who is of a merry heart has a continual feast.</a:t>
            </a:r>
            <a:endParaRPr lang="en-IN" sz="3200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1798802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491184" y="3133534"/>
            <a:ext cx="6211229" cy="5909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3.</a:t>
            </a:r>
            <a:r>
              <a:rPr lang="en-IN" sz="3600" b="1" dirty="0">
                <a:solidFill>
                  <a:schemeClr val="bg1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 Health</a:t>
            </a:r>
          </a:p>
        </p:txBody>
      </p:sp>
    </p:spTree>
    <p:extLst>
      <p:ext uri="{BB962C8B-B14F-4D97-AF65-F5344CB8AC3E}">
        <p14:creationId xmlns:p14="http://schemas.microsoft.com/office/powerpoint/2010/main" val="131421281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12956" y="2468737"/>
            <a:ext cx="6211229" cy="19205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Proverbs 17:22  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 merry heart does good, like medicine, But a broken spirit dries the bones.</a:t>
            </a:r>
            <a:endParaRPr lang="en-IN" sz="3200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4467643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491184" y="3133534"/>
            <a:ext cx="6211229" cy="5909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4.</a:t>
            </a:r>
            <a:r>
              <a:rPr lang="en-IN" sz="3600" b="1" dirty="0">
                <a:solidFill>
                  <a:schemeClr val="bg1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 Strength</a:t>
            </a:r>
          </a:p>
        </p:txBody>
      </p:sp>
    </p:spTree>
    <p:extLst>
      <p:ext uri="{BB962C8B-B14F-4D97-AF65-F5344CB8AC3E}">
        <p14:creationId xmlns:p14="http://schemas.microsoft.com/office/powerpoint/2010/main" val="342340035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23842" y="1582340"/>
            <a:ext cx="6211229" cy="36933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Nehemiah 8:10 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Then he said to them, "Go your way, eat the fat, drink the sweet, and send portions to those for whom nothing is prepared; for this day is holy to our Lord. Do not sorrow, for the joy of the LORD is your strength."</a:t>
            </a:r>
          </a:p>
        </p:txBody>
      </p:sp>
    </p:spTree>
    <p:extLst>
      <p:ext uri="{BB962C8B-B14F-4D97-AF65-F5344CB8AC3E}">
        <p14:creationId xmlns:p14="http://schemas.microsoft.com/office/powerpoint/2010/main" val="397385151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491184" y="3133534"/>
            <a:ext cx="6211229" cy="5909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HE IS OUR SOURCE OF JOY</a:t>
            </a:r>
            <a:endParaRPr lang="en-IN" sz="3600" b="1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277802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45614" y="2468737"/>
            <a:ext cx="6211229" cy="19205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John 15:11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These things I have spoken to you, that My joy may remain in you, and that your joy may be full.</a:t>
            </a:r>
          </a:p>
        </p:txBody>
      </p:sp>
    </p:spTree>
    <p:extLst>
      <p:ext uri="{BB962C8B-B14F-4D97-AF65-F5344CB8AC3E}">
        <p14:creationId xmlns:p14="http://schemas.microsoft.com/office/powerpoint/2010/main" val="270653921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34728" y="2247138"/>
            <a:ext cx="6211229" cy="23637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John 17:13 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But now I come to You, and these things I speak in the world, that they may have My joy fulfilled in themselves.</a:t>
            </a:r>
          </a:p>
        </p:txBody>
      </p:sp>
    </p:spTree>
    <p:extLst>
      <p:ext uri="{BB962C8B-B14F-4D97-AF65-F5344CB8AC3E}">
        <p14:creationId xmlns:p14="http://schemas.microsoft.com/office/powerpoint/2010/main" val="343808723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480298" y="2884235"/>
            <a:ext cx="6377702" cy="10895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ANOINTING OF JOY — OIL OF GLADNESS</a:t>
            </a:r>
            <a:endParaRPr lang="en-IN" sz="3600" b="1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7441498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360558" y="233281"/>
            <a:ext cx="6715157" cy="63525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Isaiah 61:3,7  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 To console those who mourn in Zion, To give them beauty for ashes, The oil of joy for mourning, The garment of praise for the spirit of heaviness; That they may be called trees of righteousness, The planting of the LORD, that He may be glorified."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7 Instead of your shame you shall have double </a:t>
            </a:r>
            <a:r>
              <a:rPr lang="en-IN" sz="32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honor</a:t>
            </a: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And instead of confusion they shall rejoice in their portion. Therefore in their land they shall possess double; Everlasting joy shall be theirs.</a:t>
            </a:r>
          </a:p>
        </p:txBody>
      </p:sp>
    </p:spTree>
    <p:extLst>
      <p:ext uri="{BB962C8B-B14F-4D97-AF65-F5344CB8AC3E}">
        <p14:creationId xmlns:p14="http://schemas.microsoft.com/office/powerpoint/2010/main" val="309478588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23844" y="2468737"/>
            <a:ext cx="6715157" cy="19205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Galatians 5:22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But the fruit of the Spirit is love, joy, peace, longsuffering, kindness, goodness, faithfulness, </a:t>
            </a:r>
          </a:p>
        </p:txBody>
      </p:sp>
    </p:spTree>
    <p:extLst>
      <p:ext uri="{BB962C8B-B14F-4D97-AF65-F5344CB8AC3E}">
        <p14:creationId xmlns:p14="http://schemas.microsoft.com/office/powerpoint/2010/main" val="18982740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23844" y="2468737"/>
            <a:ext cx="6715157" cy="19205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Romans 14:17  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for the kingdom of God is not eating and drinking, but righteousness and peace and joy in the Holy Spirit.</a:t>
            </a:r>
          </a:p>
        </p:txBody>
      </p:sp>
    </p:spTree>
    <p:extLst>
      <p:ext uri="{BB962C8B-B14F-4D97-AF65-F5344CB8AC3E}">
        <p14:creationId xmlns:p14="http://schemas.microsoft.com/office/powerpoint/2010/main" val="223050315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491184" y="3133534"/>
            <a:ext cx="6377702" cy="5909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WHAT BRINGS US JOY</a:t>
            </a:r>
            <a:endParaRPr lang="en-IN" sz="3600" b="1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9479568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34730" y="2690336"/>
            <a:ext cx="6432127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Psalm 118:24 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This is the day the LORD has made; We will rejoice and be glad in it.</a:t>
            </a:r>
          </a:p>
        </p:txBody>
      </p:sp>
    </p:spTree>
    <p:extLst>
      <p:ext uri="{BB962C8B-B14F-4D97-AF65-F5344CB8AC3E}">
        <p14:creationId xmlns:p14="http://schemas.microsoft.com/office/powerpoint/2010/main" val="118417503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469413" y="2884235"/>
            <a:ext cx="5898730" cy="10895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WHEN THINGS ARE DIFFICULT — COUNT IT ALL JOY</a:t>
            </a:r>
            <a:endParaRPr lang="en-IN" sz="3600" b="1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43844329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23843" y="1582340"/>
            <a:ext cx="6323271" cy="36933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James 1:2-4  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 My brethren, count it all joy when you fall into various trials,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 knowing that the testing of your faith produces patience. 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4 But let patience have its perfect work, that you may be perfect and complete, lacking nothing. </a:t>
            </a:r>
          </a:p>
        </p:txBody>
      </p:sp>
    </p:spTree>
    <p:extLst>
      <p:ext uri="{BB962C8B-B14F-4D97-AF65-F5344CB8AC3E}">
        <p14:creationId xmlns:p14="http://schemas.microsoft.com/office/powerpoint/2010/main" val="3764739319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78273" y="2690336"/>
            <a:ext cx="5702786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Philippians 4:4  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Rejoice in the Lord always. Again I will say, rejoice! </a:t>
            </a:r>
          </a:p>
        </p:txBody>
      </p:sp>
    </p:spTree>
    <p:extLst>
      <p:ext uri="{BB962C8B-B14F-4D97-AF65-F5344CB8AC3E}">
        <p14:creationId xmlns:p14="http://schemas.microsoft.com/office/powerpoint/2010/main" val="142656345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78272" y="2025539"/>
            <a:ext cx="6334157" cy="28069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 Thessalonians 5:16-18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16 Rejoice always, 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17 pray without ceasing, 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18 in everything give thanks; for this is the will of God in Christ Jesus for you.</a:t>
            </a:r>
          </a:p>
        </p:txBody>
      </p:sp>
    </p:spTree>
    <p:extLst>
      <p:ext uri="{BB962C8B-B14F-4D97-AF65-F5344CB8AC3E}">
        <p14:creationId xmlns:p14="http://schemas.microsoft.com/office/powerpoint/2010/main" val="3335299854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469412" y="2884235"/>
            <a:ext cx="6579088" cy="10895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WHEN THINGS ARE DIFFICULT </a:t>
            </a:r>
          </a:p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— OFFER THE SACRIFICES OF JOY</a:t>
            </a:r>
            <a:endParaRPr lang="en-IN" sz="3600" b="1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99144177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34729" y="2025539"/>
            <a:ext cx="6334157" cy="28069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Psalm 27:6  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And now my head shall be lifted up above my enemies all around me; Therefore I will offer sacrifices of joy in His tabernacle; I will sing, yes, I will sing praises to the LORD.</a:t>
            </a:r>
          </a:p>
        </p:txBody>
      </p:sp>
    </p:spTree>
    <p:extLst>
      <p:ext uri="{BB962C8B-B14F-4D97-AF65-F5344CB8AC3E}">
        <p14:creationId xmlns:p14="http://schemas.microsoft.com/office/powerpoint/2010/main" val="3128023629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491185" y="3133534"/>
            <a:ext cx="6203530" cy="5909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SOW IN TEARS, REAP IN JOY</a:t>
            </a:r>
            <a:endParaRPr lang="en-IN" sz="3600" b="1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8665832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78273" y="2690336"/>
            <a:ext cx="6116442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Psalm 126:5  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Those who sow in tears Shall reap in joy.</a:t>
            </a:r>
          </a:p>
        </p:txBody>
      </p:sp>
    </p:spTree>
    <p:extLst>
      <p:ext uri="{BB962C8B-B14F-4D97-AF65-F5344CB8AC3E}">
        <p14:creationId xmlns:p14="http://schemas.microsoft.com/office/powerpoint/2010/main" val="910454641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349669" y="2634936"/>
            <a:ext cx="6726045" cy="15881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GOD WILL TURN OUR MOURNING INTO DANCING — JOY COMES IN THE MORNING</a:t>
            </a:r>
            <a:endParaRPr lang="en-IN" sz="3600" b="1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33671059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491186" y="1360741"/>
            <a:ext cx="6334157" cy="41365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Psalm 30:5,11 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5 For His anger is but for a moment, His </a:t>
            </a:r>
            <a:r>
              <a:rPr lang="en-IN" sz="32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favor</a:t>
            </a: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is for life; Weeping may endure for a night, But joy comes in the morning.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11 You have turned for me my mourning into dancing; You have put off my sackcloth and clothed me with gladness,</a:t>
            </a:r>
          </a:p>
        </p:txBody>
      </p:sp>
    </p:spTree>
    <p:extLst>
      <p:ext uri="{BB962C8B-B14F-4D97-AF65-F5344CB8AC3E}">
        <p14:creationId xmlns:p14="http://schemas.microsoft.com/office/powerpoint/2010/main" val="557760055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23842" y="2884235"/>
            <a:ext cx="6203530" cy="10895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DON'T LET ANYONE OR ANYTHING STEAL YOUR JOY</a:t>
            </a:r>
            <a:endParaRPr lang="en-IN" sz="3600" b="1" dirty="0">
              <a:solidFill>
                <a:schemeClr val="bg1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44270726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480300" y="474345"/>
            <a:ext cx="6334157" cy="59093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John 16:20-22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20 Most assuredly, I say to you that you will weep and lament, but the world will rejoice; and you will be sorrowful, but your sorrow will be turned into joy.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21 A woman, when she is in </a:t>
            </a:r>
            <a:r>
              <a:rPr lang="en-IN" sz="32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labor</a:t>
            </a: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has sorrow because her hour has come; but as soon as she has given birth to the child, she no longer remembers the anguish, for joy that a human being has been born into the world.</a:t>
            </a:r>
          </a:p>
        </p:txBody>
      </p:sp>
    </p:spTree>
    <p:extLst>
      <p:ext uri="{BB962C8B-B14F-4D97-AF65-F5344CB8AC3E}">
        <p14:creationId xmlns:p14="http://schemas.microsoft.com/office/powerpoint/2010/main" val="989760881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person&#10;&#10;Description automatically generated">
            <a:extLst>
              <a:ext uri="{FF2B5EF4-FFF2-40B4-BE49-F238E27FC236}">
                <a16:creationId xmlns:a16="http://schemas.microsoft.com/office/drawing/2014/main" id="{24E72AE6-9F9A-8368-7A0D-477B2B6C21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9"/>
          <a:stretch>
            <a:fillRect/>
          </a:stretch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B3E8498-A75B-80DE-3BAD-03278A15DB22}"/>
              </a:ext>
            </a:extLst>
          </p:cNvPr>
          <p:cNvSpPr txBox="1"/>
          <p:nvPr/>
        </p:nvSpPr>
        <p:spPr>
          <a:xfrm>
            <a:off x="556501" y="2247138"/>
            <a:ext cx="6334157" cy="23637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IN" sz="3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John 16:20-22</a:t>
            </a:r>
          </a:p>
          <a:p>
            <a:pPr>
              <a:lnSpc>
                <a:spcPct val="90000"/>
              </a:lnSpc>
            </a:pPr>
            <a:r>
              <a:rPr lang="en-IN" sz="32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22 Therefore you now have sorrow; but I will see you again and your heart will rejoice, and your joy no one will take from you.</a:t>
            </a:r>
          </a:p>
        </p:txBody>
      </p:sp>
    </p:spTree>
    <p:extLst>
      <p:ext uri="{BB962C8B-B14F-4D97-AF65-F5344CB8AC3E}">
        <p14:creationId xmlns:p14="http://schemas.microsoft.com/office/powerpoint/2010/main" val="246364733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13788</TotalTime>
  <Words>779</Words>
  <Application>Microsoft Macintosh PowerPoint</Application>
  <PresentationFormat>Widescreen</PresentationFormat>
  <Paragraphs>89</Paragraphs>
  <Slides>32</Slides>
  <Notes>32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32</vt:i4>
      </vt:variant>
    </vt:vector>
  </HeadingPairs>
  <TitlesOfParts>
    <vt:vector size="36" baseType="lpstr">
      <vt:lpstr>Arial</vt:lpstr>
      <vt:lpstr>Calibri</vt:lpstr>
      <vt:lpstr>Calibri Light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Graphic Designer</dc:creator>
  <cp:lastModifiedBy>APCWO Media License</cp:lastModifiedBy>
  <cp:revision>2734</cp:revision>
  <dcterms:created xsi:type="dcterms:W3CDTF">2022-04-28T10:27:37Z</dcterms:created>
  <dcterms:modified xsi:type="dcterms:W3CDTF">2025-06-11T04:52:24Z</dcterms:modified>
</cp:coreProperties>
</file>