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4694"/>
  </p:normalViewPr>
  <p:slideViewPr>
    <p:cSldViewPr snapToGrid="0">
      <p:cViewPr varScale="1">
        <p:scale>
          <a:sx n="117" d="100"/>
          <a:sy n="117" d="100"/>
        </p:scale>
        <p:origin x="13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6/4/25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294897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846939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08405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97541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167828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922757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612837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021205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438215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21425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42853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266418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28058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117360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219300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44057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409437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409860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379461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73478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82628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6/4/25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6/4/25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6/4/25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6/4/25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6/4/25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6/4/25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6/4/25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6/4/25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6/4/25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6/4/25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6/4/25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6/4/25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ugging another person&#10;&#10;Description automatically generated">
            <a:extLst>
              <a:ext uri="{FF2B5EF4-FFF2-40B4-BE49-F238E27FC236}">
                <a16:creationId xmlns:a16="http://schemas.microsoft.com/office/drawing/2014/main" id="{68580B1E-CDC7-CF26-C13C-0E8B245697D2}"/>
              </a:ext>
            </a:extLst>
          </p:cNvPr>
          <p:cNvPicPr>
            <a:picLocks noChangeAspect="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535260" y="2911935"/>
            <a:ext cx="6835698" cy="103412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8:25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…"Where is your faith?"…</a:t>
            </a:r>
          </a:p>
        </p:txBody>
      </p:sp>
    </p:spTree>
    <p:extLst>
      <p:ext uri="{BB962C8B-B14F-4D97-AF65-F5344CB8AC3E}">
        <p14:creationId xmlns:p14="http://schemas.microsoft.com/office/powerpoint/2010/main" val="135980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512958" y="2247138"/>
            <a:ext cx="6835698"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5:36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As soon as Jesus heard the word that was spoken, He said to the ruler of the synagogue, "Do not be afraid; only believe." </a:t>
            </a:r>
          </a:p>
        </p:txBody>
      </p:sp>
    </p:spTree>
    <p:extLst>
      <p:ext uri="{BB962C8B-B14F-4D97-AF65-F5344CB8AC3E}">
        <p14:creationId xmlns:p14="http://schemas.microsoft.com/office/powerpoint/2010/main" val="213077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501807" y="2690336"/>
            <a:ext cx="6835698"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112:7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He will not be afraid of evil tidings; his heart is steadfast, trusting in the LORD. </a:t>
            </a:r>
          </a:p>
        </p:txBody>
      </p:sp>
    </p:spTree>
    <p:extLst>
      <p:ext uri="{BB962C8B-B14F-4D97-AF65-F5344CB8AC3E}">
        <p14:creationId xmlns:p14="http://schemas.microsoft.com/office/powerpoint/2010/main" val="414168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535261" y="1803939"/>
            <a:ext cx="6835698"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3:25,26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Do not be afraid of sudden terror, Nor of trouble from the wicked when it comes;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For the LORD will be your confidence, and will keep your foot from being caught. </a:t>
            </a:r>
          </a:p>
        </p:txBody>
      </p:sp>
    </p:spTree>
    <p:extLst>
      <p:ext uri="{BB962C8B-B14F-4D97-AF65-F5344CB8AC3E}">
        <p14:creationId xmlns:p14="http://schemas.microsoft.com/office/powerpoint/2010/main" val="208553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457200" y="2884235"/>
            <a:ext cx="623353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RELEASING OUR ANXIETIES IN PRAYER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670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501808" y="1360741"/>
            <a:ext cx="6835698"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Philippians 4:6,7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Be anxious for nothing, but in everything by prayer and supplication, with thanksgiving, let your requests be made known to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and the peace of God, which surpasses all understanding, will guard your hearts and minds through Christ Jesus. </a:t>
            </a:r>
          </a:p>
        </p:txBody>
      </p:sp>
    </p:spTree>
    <p:extLst>
      <p:ext uri="{BB962C8B-B14F-4D97-AF65-F5344CB8AC3E}">
        <p14:creationId xmlns:p14="http://schemas.microsoft.com/office/powerpoint/2010/main" val="220833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490654" y="3133534"/>
            <a:ext cx="623353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MIND STAYED ON THE LORD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566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535262" y="2468737"/>
            <a:ext cx="6835698"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26:3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You will keep him in perfect peace, Whose mind is stayed on You, Because he trusts in You. </a:t>
            </a:r>
          </a:p>
        </p:txBody>
      </p:sp>
    </p:spTree>
    <p:extLst>
      <p:ext uri="{BB962C8B-B14F-4D97-AF65-F5344CB8AC3E}">
        <p14:creationId xmlns:p14="http://schemas.microsoft.com/office/powerpoint/2010/main" val="63465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490654" y="3133534"/>
            <a:ext cx="623353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STAYING IN A PLACE OF REST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0949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524110" y="2025539"/>
            <a:ext cx="6835698"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30:15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thus says the Lord GOD, the Holy One of Israel: "In returning and rest you shall be saved; In quietness and confidence shall be your strength." But you would not,</a:t>
            </a:r>
          </a:p>
        </p:txBody>
      </p:sp>
    </p:spTree>
    <p:extLst>
      <p:ext uri="{BB962C8B-B14F-4D97-AF65-F5344CB8AC3E}">
        <p14:creationId xmlns:p14="http://schemas.microsoft.com/office/powerpoint/2010/main" val="193372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691375" y="2884235"/>
            <a:ext cx="604396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PEACE FROM GOD – NOT FROM THE WORLD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529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490654" y="3133534"/>
            <a:ext cx="6233532"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SUMMARY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2259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602165" y="2524137"/>
            <a:ext cx="6824546" cy="1809726"/>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PEACE FROM GOD – NOT FROM THE WORLD</a:t>
            </a:r>
          </a:p>
          <a:p>
            <a:pPr>
              <a:lnSpc>
                <a:spcPct val="3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TROUBLE AND FEAR – NO ENTRY</a:t>
            </a:r>
          </a:p>
        </p:txBody>
      </p:sp>
    </p:spTree>
    <p:extLst>
      <p:ext uri="{BB962C8B-B14F-4D97-AF65-F5344CB8AC3E}">
        <p14:creationId xmlns:p14="http://schemas.microsoft.com/office/powerpoint/2010/main" val="2803259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557561" y="2136338"/>
            <a:ext cx="6824546"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FAITH IN GOD</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RELEASING OUR ANXIETIES</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IN PRAYER</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MIND STAYED ON THE LORD</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STAYING IN A PLACE OF REST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578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535258" y="2247138"/>
            <a:ext cx="6924908"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14:27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Peace I leave with you, My peace I give to you; not as the world gives do I give to you. Let not your heart be troubled, neither let it be afraid. </a:t>
            </a:r>
          </a:p>
        </p:txBody>
      </p:sp>
    </p:spTree>
    <p:extLst>
      <p:ext uri="{BB962C8B-B14F-4D97-AF65-F5344CB8AC3E}">
        <p14:creationId xmlns:p14="http://schemas.microsoft.com/office/powerpoint/2010/main" val="220612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468351" y="2247138"/>
            <a:ext cx="6835698"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16:33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These things I have spoken to you, that in Me you may have peace. In the world you will have tribulation; but be of good cheer, I have overcome the world.”</a:t>
            </a:r>
          </a:p>
        </p:txBody>
      </p:sp>
    </p:spTree>
    <p:extLst>
      <p:ext uri="{BB962C8B-B14F-4D97-AF65-F5344CB8AC3E}">
        <p14:creationId xmlns:p14="http://schemas.microsoft.com/office/powerpoint/2010/main" val="232873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457199" y="3133534"/>
            <a:ext cx="649001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TROUBLE AND FEAR – NO ENTRY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187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535259" y="2690336"/>
            <a:ext cx="6835698"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14:27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…Let not your heart be troubled, neither let it be afraid. </a:t>
            </a:r>
          </a:p>
        </p:txBody>
      </p:sp>
    </p:spTree>
    <p:extLst>
      <p:ext uri="{BB962C8B-B14F-4D97-AF65-F5344CB8AC3E}">
        <p14:creationId xmlns:p14="http://schemas.microsoft.com/office/powerpoint/2010/main" val="67004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468352" y="2025539"/>
            <a:ext cx="6835698"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14:27 (TPT)</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 leave the gift of peace with you—my peace. Not the kind of fragile peace given by the world, but my perfect peace. Don’t yield to fear or be troubled in your hearts—instead, be courageous!</a:t>
            </a:r>
          </a:p>
        </p:txBody>
      </p:sp>
    </p:spTree>
    <p:extLst>
      <p:ext uri="{BB962C8B-B14F-4D97-AF65-F5344CB8AC3E}">
        <p14:creationId xmlns:p14="http://schemas.microsoft.com/office/powerpoint/2010/main" val="178398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434897" y="3133534"/>
            <a:ext cx="649001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FAITH IN GOD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405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people hugging&#10;&#10;Description automatically generated">
            <a:extLst>
              <a:ext uri="{FF2B5EF4-FFF2-40B4-BE49-F238E27FC236}">
                <a16:creationId xmlns:a16="http://schemas.microsoft.com/office/drawing/2014/main" id="{C414EBD6-2789-31DD-05AF-1BA54CF739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003270-0C19-042E-C45F-64890C73F673}"/>
              </a:ext>
            </a:extLst>
          </p:cNvPr>
          <p:cNvSpPr txBox="1"/>
          <p:nvPr/>
        </p:nvSpPr>
        <p:spPr>
          <a:xfrm>
            <a:off x="535260" y="2690336"/>
            <a:ext cx="6835698"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14:1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“Let not your heart be troubled; you believe in God, believe also in Me. </a:t>
            </a:r>
          </a:p>
        </p:txBody>
      </p:sp>
    </p:spTree>
    <p:extLst>
      <p:ext uri="{BB962C8B-B14F-4D97-AF65-F5344CB8AC3E}">
        <p14:creationId xmlns:p14="http://schemas.microsoft.com/office/powerpoint/2010/main" val="1148378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13712</TotalTime>
  <Words>479</Words>
  <Application>Microsoft Macintosh PowerPoint</Application>
  <PresentationFormat>Widescreen</PresentationFormat>
  <Paragraphs>63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2695</cp:revision>
  <dcterms:created xsi:type="dcterms:W3CDTF">2022-04-28T10:27:37Z</dcterms:created>
  <dcterms:modified xsi:type="dcterms:W3CDTF">2025-06-04T09:08:24Z</dcterms:modified>
</cp:coreProperties>
</file>