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A4450"/>
    <a:srgbClr val="1E4D5B"/>
    <a:srgbClr val="43001C"/>
    <a:srgbClr val="2A0C0E"/>
    <a:srgbClr val="002537"/>
    <a:srgbClr val="0C4F23"/>
    <a:srgbClr val="44001E"/>
    <a:srgbClr val="44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3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5/28/25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71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03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89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05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94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88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7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26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97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10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15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14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28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66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15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0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16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66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3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0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6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E97801D2-DC0E-6904-77CA-E810BD651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robe holding a person in a robe&#10;&#10;Description automatically generated">
            <a:extLst>
              <a:ext uri="{FF2B5EF4-FFF2-40B4-BE49-F238E27FC236}">
                <a16:creationId xmlns:a16="http://schemas.microsoft.com/office/drawing/2014/main" id="{8CBC3F31-FF5B-45CF-182C-D3E0920D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7FB87-F413-10C7-F310-922E54DEE538}"/>
              </a:ext>
            </a:extLst>
          </p:cNvPr>
          <p:cNvSpPr txBox="1"/>
          <p:nvPr/>
        </p:nvSpPr>
        <p:spPr>
          <a:xfrm>
            <a:off x="565528" y="1360741"/>
            <a:ext cx="5835274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Corinthians 13:1-13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 bears all things, believes all things, hopes all things, endures all things.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 Love never fails. But whether there are prophecies, they will fail; whether there are tongues, they will cease; whether there is knowledge, it will vanish away. </a:t>
            </a:r>
          </a:p>
        </p:txBody>
      </p:sp>
    </p:spTree>
    <p:extLst>
      <p:ext uri="{BB962C8B-B14F-4D97-AF65-F5344CB8AC3E}">
        <p14:creationId xmlns:p14="http://schemas.microsoft.com/office/powerpoint/2010/main" val="323827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robe holding a person in a robe&#10;&#10;Description automatically generated">
            <a:extLst>
              <a:ext uri="{FF2B5EF4-FFF2-40B4-BE49-F238E27FC236}">
                <a16:creationId xmlns:a16="http://schemas.microsoft.com/office/drawing/2014/main" id="{8CBC3F31-FF5B-45CF-182C-D3E0920D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7FB87-F413-10C7-F310-922E54DEE538}"/>
              </a:ext>
            </a:extLst>
          </p:cNvPr>
          <p:cNvSpPr txBox="1"/>
          <p:nvPr/>
        </p:nvSpPr>
        <p:spPr>
          <a:xfrm>
            <a:off x="565528" y="2025539"/>
            <a:ext cx="5835274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Corinthians 13:1-13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 For we know in part and we prophesy in part.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But when that which is perfect has come, then that which is in part will be done away. </a:t>
            </a:r>
          </a:p>
        </p:txBody>
      </p:sp>
    </p:spTree>
    <p:extLst>
      <p:ext uri="{BB962C8B-B14F-4D97-AF65-F5344CB8AC3E}">
        <p14:creationId xmlns:p14="http://schemas.microsoft.com/office/powerpoint/2010/main" val="348546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robe holding a person in a robe&#10;&#10;Description automatically generated">
            <a:extLst>
              <a:ext uri="{FF2B5EF4-FFF2-40B4-BE49-F238E27FC236}">
                <a16:creationId xmlns:a16="http://schemas.microsoft.com/office/drawing/2014/main" id="{8CBC3F31-FF5B-45CF-182C-D3E0920D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7FB87-F413-10C7-F310-922E54DEE538}"/>
              </a:ext>
            </a:extLst>
          </p:cNvPr>
          <p:cNvSpPr txBox="1"/>
          <p:nvPr/>
        </p:nvSpPr>
        <p:spPr>
          <a:xfrm>
            <a:off x="511098" y="474345"/>
            <a:ext cx="603121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Corinthians 13:1-13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 When I was a child, I spoke as a child, I understood as a child, I thought as a child; but when I became a man, I put away childish things.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 For now we see in a mirror, dimly, but then face to face. Now I know in part, but then I shall know just as I also am known.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13 And now abide faith, hope, love, these three; but the greatest of these is love. </a:t>
            </a:r>
          </a:p>
        </p:txBody>
      </p:sp>
    </p:spTree>
    <p:extLst>
      <p:ext uri="{BB962C8B-B14F-4D97-AF65-F5344CB8AC3E}">
        <p14:creationId xmlns:p14="http://schemas.microsoft.com/office/powerpoint/2010/main" val="2893457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robe holding a person in a robe&#10;&#10;Description automatically generated">
            <a:extLst>
              <a:ext uri="{FF2B5EF4-FFF2-40B4-BE49-F238E27FC236}">
                <a16:creationId xmlns:a16="http://schemas.microsoft.com/office/drawing/2014/main" id="{8CBC3F31-FF5B-45CF-182C-D3E0920D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7FB87-F413-10C7-F310-922E54DEE538}"/>
              </a:ext>
            </a:extLst>
          </p:cNvPr>
          <p:cNvSpPr txBox="1"/>
          <p:nvPr/>
        </p:nvSpPr>
        <p:spPr>
          <a:xfrm>
            <a:off x="576412" y="3105834"/>
            <a:ext cx="537807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HATE BLINDS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17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robe holding a person in a robe&#10;&#10;Description automatically generated">
            <a:extLst>
              <a:ext uri="{FF2B5EF4-FFF2-40B4-BE49-F238E27FC236}">
                <a16:creationId xmlns:a16="http://schemas.microsoft.com/office/drawing/2014/main" id="{8CBC3F31-FF5B-45CF-182C-D3E0920D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7FB87-F413-10C7-F310-922E54DEE538}"/>
              </a:ext>
            </a:extLst>
          </p:cNvPr>
          <p:cNvSpPr txBox="1"/>
          <p:nvPr/>
        </p:nvSpPr>
        <p:spPr>
          <a:xfrm>
            <a:off x="521983" y="695944"/>
            <a:ext cx="6031215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John 2:9-11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 He who says he is in the light, and hates his brother, is in darkness until now.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 He who loves his brother abides in the light, and there is no cause for stumbling in him.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 But he who hates his brother is in darkness and walks in darkness, and does not know where he is going, because the darkness has blinded his eyes. </a:t>
            </a:r>
          </a:p>
        </p:txBody>
      </p:sp>
    </p:spTree>
    <p:extLst>
      <p:ext uri="{BB962C8B-B14F-4D97-AF65-F5344CB8AC3E}">
        <p14:creationId xmlns:p14="http://schemas.microsoft.com/office/powerpoint/2010/main" val="8723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robe holding a person in a robe&#10;&#10;Description automatically generated">
            <a:extLst>
              <a:ext uri="{FF2B5EF4-FFF2-40B4-BE49-F238E27FC236}">
                <a16:creationId xmlns:a16="http://schemas.microsoft.com/office/drawing/2014/main" id="{8CBC3F31-FF5B-45CF-182C-D3E0920D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7FB87-F413-10C7-F310-922E54DEE538}"/>
              </a:ext>
            </a:extLst>
          </p:cNvPr>
          <p:cNvSpPr txBox="1"/>
          <p:nvPr/>
        </p:nvSpPr>
        <p:spPr>
          <a:xfrm>
            <a:off x="576412" y="3105834"/>
            <a:ext cx="537807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HATE IS MURDER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06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robe holding a person in a robe&#10;&#10;Description automatically generated">
            <a:extLst>
              <a:ext uri="{FF2B5EF4-FFF2-40B4-BE49-F238E27FC236}">
                <a16:creationId xmlns:a16="http://schemas.microsoft.com/office/drawing/2014/main" id="{8CBC3F31-FF5B-45CF-182C-D3E0920D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7FB87-F413-10C7-F310-922E54DEE538}"/>
              </a:ext>
            </a:extLst>
          </p:cNvPr>
          <p:cNvSpPr txBox="1"/>
          <p:nvPr/>
        </p:nvSpPr>
        <p:spPr>
          <a:xfrm>
            <a:off x="532869" y="2247138"/>
            <a:ext cx="5944131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John 3:15  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Whoever hates his brother is a murderer, and you know that no murderer has eternal life abiding in him. </a:t>
            </a:r>
          </a:p>
        </p:txBody>
      </p:sp>
    </p:spTree>
    <p:extLst>
      <p:ext uri="{BB962C8B-B14F-4D97-AF65-F5344CB8AC3E}">
        <p14:creationId xmlns:p14="http://schemas.microsoft.com/office/powerpoint/2010/main" val="1511138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robe holding a person in a robe&#10;&#10;Description automatically generated">
            <a:extLst>
              <a:ext uri="{FF2B5EF4-FFF2-40B4-BE49-F238E27FC236}">
                <a16:creationId xmlns:a16="http://schemas.microsoft.com/office/drawing/2014/main" id="{8CBC3F31-FF5B-45CF-182C-D3E0920D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7FB87-F413-10C7-F310-922E54DEE538}"/>
              </a:ext>
            </a:extLst>
          </p:cNvPr>
          <p:cNvSpPr txBox="1"/>
          <p:nvPr/>
        </p:nvSpPr>
        <p:spPr>
          <a:xfrm>
            <a:off x="543755" y="3133534"/>
            <a:ext cx="537807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SPEAK THE TRUTH IN LOVE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17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robe holding a person in a robe&#10;&#10;Description automatically generated">
            <a:extLst>
              <a:ext uri="{FF2B5EF4-FFF2-40B4-BE49-F238E27FC236}">
                <a16:creationId xmlns:a16="http://schemas.microsoft.com/office/drawing/2014/main" id="{8CBC3F31-FF5B-45CF-182C-D3E0920D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7FB87-F413-10C7-F310-922E54DEE538}"/>
              </a:ext>
            </a:extLst>
          </p:cNvPr>
          <p:cNvSpPr txBox="1"/>
          <p:nvPr/>
        </p:nvSpPr>
        <p:spPr>
          <a:xfrm>
            <a:off x="521983" y="1060596"/>
            <a:ext cx="5944131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Ephesians 4:14,15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 that we should no longer be children, tossed to and </a:t>
            </a:r>
            <a:r>
              <a:rPr lang="en-IN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</a:t>
            </a: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carried about with every wind of doctrine, by the trickery of men, in the cunning craftiness of deceitful plotting,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 but, speaking the truth in love, may grow up in all things into Him who is the head—Christ— </a:t>
            </a:r>
          </a:p>
        </p:txBody>
      </p:sp>
    </p:spTree>
    <p:extLst>
      <p:ext uri="{BB962C8B-B14F-4D97-AF65-F5344CB8AC3E}">
        <p14:creationId xmlns:p14="http://schemas.microsoft.com/office/powerpoint/2010/main" val="4137204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robe holding a person in a robe&#10;&#10;Description automatically generated">
            <a:extLst>
              <a:ext uri="{FF2B5EF4-FFF2-40B4-BE49-F238E27FC236}">
                <a16:creationId xmlns:a16="http://schemas.microsoft.com/office/drawing/2014/main" id="{8CBC3F31-FF5B-45CF-182C-D3E0920D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7FB87-F413-10C7-F310-922E54DEE538}"/>
              </a:ext>
            </a:extLst>
          </p:cNvPr>
          <p:cNvSpPr txBox="1"/>
          <p:nvPr/>
        </p:nvSpPr>
        <p:spPr>
          <a:xfrm>
            <a:off x="543755" y="3133534"/>
            <a:ext cx="537807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 LOVE CAUSES PAIN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6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 descr="A person in robe holding a person in a robe&#10;&#10;Description automatically generated">
            <a:extLst>
              <a:ext uri="{FF2B5EF4-FFF2-40B4-BE49-F238E27FC236}">
                <a16:creationId xmlns:a16="http://schemas.microsoft.com/office/drawing/2014/main" id="{8CBC3F31-FF5B-45CF-182C-D3E0920D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7FB87-F413-10C7-F310-922E54DEE538}"/>
              </a:ext>
            </a:extLst>
          </p:cNvPr>
          <p:cNvSpPr txBox="1"/>
          <p:nvPr/>
        </p:nvSpPr>
        <p:spPr>
          <a:xfrm>
            <a:off x="576412" y="3105834"/>
            <a:ext cx="537807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NEW COMMANDMENT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86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robe holding a person in a robe&#10;&#10;Description automatically generated">
            <a:extLst>
              <a:ext uri="{FF2B5EF4-FFF2-40B4-BE49-F238E27FC236}">
                <a16:creationId xmlns:a16="http://schemas.microsoft.com/office/drawing/2014/main" id="{8CBC3F31-FF5B-45CF-182C-D3E0920D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7FB87-F413-10C7-F310-922E54DEE538}"/>
              </a:ext>
            </a:extLst>
          </p:cNvPr>
          <p:cNvSpPr txBox="1"/>
          <p:nvPr/>
        </p:nvSpPr>
        <p:spPr>
          <a:xfrm>
            <a:off x="511097" y="2025539"/>
            <a:ext cx="5944131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Proverbs 27:5,6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 Open rebuke is better Than love carefully concealed.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 Faithful are the wounds of a friend, But the kisses of an enemy are deceitful.</a:t>
            </a:r>
          </a:p>
        </p:txBody>
      </p:sp>
    </p:spTree>
    <p:extLst>
      <p:ext uri="{BB962C8B-B14F-4D97-AF65-F5344CB8AC3E}">
        <p14:creationId xmlns:p14="http://schemas.microsoft.com/office/powerpoint/2010/main" val="343090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robe holding a person in a robe&#10;&#10;Description automatically generated">
            <a:extLst>
              <a:ext uri="{FF2B5EF4-FFF2-40B4-BE49-F238E27FC236}">
                <a16:creationId xmlns:a16="http://schemas.microsoft.com/office/drawing/2014/main" id="{8CBC3F31-FF5B-45CF-182C-D3E0920D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7FB87-F413-10C7-F310-922E54DEE538}"/>
              </a:ext>
            </a:extLst>
          </p:cNvPr>
          <p:cNvSpPr txBox="1"/>
          <p:nvPr/>
        </p:nvSpPr>
        <p:spPr>
          <a:xfrm>
            <a:off x="543755" y="3133534"/>
            <a:ext cx="537807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CHRIST OUR STANDARD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37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robe holding a person in a robe&#10;&#10;Description automatically generated">
            <a:extLst>
              <a:ext uri="{FF2B5EF4-FFF2-40B4-BE49-F238E27FC236}">
                <a16:creationId xmlns:a16="http://schemas.microsoft.com/office/drawing/2014/main" id="{8CBC3F31-FF5B-45CF-182C-D3E0920D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7FB87-F413-10C7-F310-922E54DEE538}"/>
              </a:ext>
            </a:extLst>
          </p:cNvPr>
          <p:cNvSpPr txBox="1"/>
          <p:nvPr/>
        </p:nvSpPr>
        <p:spPr>
          <a:xfrm>
            <a:off x="489325" y="1803939"/>
            <a:ext cx="5944131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Ephesians 5:1,2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Therefore be imitators of God as dear children.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 And walk in love, as Christ also has loved us and given Himself for us, an offering and a sacrifice to God for a sweet-smelling aroma. </a:t>
            </a:r>
          </a:p>
        </p:txBody>
      </p:sp>
    </p:spTree>
    <p:extLst>
      <p:ext uri="{BB962C8B-B14F-4D97-AF65-F5344CB8AC3E}">
        <p14:creationId xmlns:p14="http://schemas.microsoft.com/office/powerpoint/2010/main" val="57808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robe holding a person in a robe&#10;&#10;Description automatically generated">
            <a:extLst>
              <a:ext uri="{FF2B5EF4-FFF2-40B4-BE49-F238E27FC236}">
                <a16:creationId xmlns:a16="http://schemas.microsoft.com/office/drawing/2014/main" id="{8CBC3F31-FF5B-45CF-182C-D3E0920D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7FB87-F413-10C7-F310-922E54DEE538}"/>
              </a:ext>
            </a:extLst>
          </p:cNvPr>
          <p:cNvSpPr txBox="1"/>
          <p:nvPr/>
        </p:nvSpPr>
        <p:spPr>
          <a:xfrm>
            <a:off x="554640" y="1360741"/>
            <a:ext cx="5378073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John 13:34,35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34 A new commandment I give to you, that you love one another; as I have loved you, that you also love one another.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35 By this all will know that you are My disciples, if you have love for one another." </a:t>
            </a:r>
          </a:p>
        </p:txBody>
      </p:sp>
    </p:spTree>
    <p:extLst>
      <p:ext uri="{BB962C8B-B14F-4D97-AF65-F5344CB8AC3E}">
        <p14:creationId xmlns:p14="http://schemas.microsoft.com/office/powerpoint/2010/main" val="273011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robe holding a person in a robe&#10;&#10;Description automatically generated">
            <a:extLst>
              <a:ext uri="{FF2B5EF4-FFF2-40B4-BE49-F238E27FC236}">
                <a16:creationId xmlns:a16="http://schemas.microsoft.com/office/drawing/2014/main" id="{8CBC3F31-FF5B-45CF-182C-D3E0920D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7FB87-F413-10C7-F310-922E54DEE538}"/>
              </a:ext>
            </a:extLst>
          </p:cNvPr>
          <p:cNvSpPr txBox="1"/>
          <p:nvPr/>
        </p:nvSpPr>
        <p:spPr>
          <a:xfrm>
            <a:off x="576412" y="3105834"/>
            <a:ext cx="537807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STANDARD SET FOR US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4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robe holding a person in a robe&#10;&#10;Description automatically generated">
            <a:extLst>
              <a:ext uri="{FF2B5EF4-FFF2-40B4-BE49-F238E27FC236}">
                <a16:creationId xmlns:a16="http://schemas.microsoft.com/office/drawing/2014/main" id="{8CBC3F31-FF5B-45CF-182C-D3E0920D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7FB87-F413-10C7-F310-922E54DEE538}"/>
              </a:ext>
            </a:extLst>
          </p:cNvPr>
          <p:cNvSpPr txBox="1"/>
          <p:nvPr/>
        </p:nvSpPr>
        <p:spPr>
          <a:xfrm>
            <a:off x="543755" y="1582340"/>
            <a:ext cx="53780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Ephesians 5:1,2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Therefore be imitators of God as dear children.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 And walk in love, as Christ also has loved us and given Himself for us, an offering and a sacrifice to God for a sweet-smelling aroma. </a:t>
            </a:r>
          </a:p>
        </p:txBody>
      </p:sp>
    </p:spTree>
    <p:extLst>
      <p:ext uri="{BB962C8B-B14F-4D97-AF65-F5344CB8AC3E}">
        <p14:creationId xmlns:p14="http://schemas.microsoft.com/office/powerpoint/2010/main" val="2539971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robe holding a person in a robe&#10;&#10;Description automatically generated">
            <a:extLst>
              <a:ext uri="{FF2B5EF4-FFF2-40B4-BE49-F238E27FC236}">
                <a16:creationId xmlns:a16="http://schemas.microsoft.com/office/drawing/2014/main" id="{8CBC3F31-FF5B-45CF-182C-D3E0920D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7FB87-F413-10C7-F310-922E54DEE538}"/>
              </a:ext>
            </a:extLst>
          </p:cNvPr>
          <p:cNvSpPr txBox="1"/>
          <p:nvPr/>
        </p:nvSpPr>
        <p:spPr>
          <a:xfrm>
            <a:off x="576412" y="3105834"/>
            <a:ext cx="537807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LOVE WALK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5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robe holding a person in a robe&#10;&#10;Description automatically generated">
            <a:extLst>
              <a:ext uri="{FF2B5EF4-FFF2-40B4-BE49-F238E27FC236}">
                <a16:creationId xmlns:a16="http://schemas.microsoft.com/office/drawing/2014/main" id="{8CBC3F31-FF5B-45CF-182C-D3E0920D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7FB87-F413-10C7-F310-922E54DEE538}"/>
              </a:ext>
            </a:extLst>
          </p:cNvPr>
          <p:cNvSpPr txBox="1"/>
          <p:nvPr/>
        </p:nvSpPr>
        <p:spPr>
          <a:xfrm>
            <a:off x="554641" y="657055"/>
            <a:ext cx="5835274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Corinthians 13:1-13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Though I speak with the tongues of men and of angels, but have not love, I have become sounding brass or a clanging cymbal.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And though I have the gift of prophecy, and understand all mysteries and all knowledge, and though I have all faith, so that I could remove mountains, but have not love, I am nothing. </a:t>
            </a:r>
          </a:p>
        </p:txBody>
      </p:sp>
    </p:spTree>
    <p:extLst>
      <p:ext uri="{BB962C8B-B14F-4D97-AF65-F5344CB8AC3E}">
        <p14:creationId xmlns:p14="http://schemas.microsoft.com/office/powerpoint/2010/main" val="380129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robe holding a person in a robe&#10;&#10;Description automatically generated">
            <a:extLst>
              <a:ext uri="{FF2B5EF4-FFF2-40B4-BE49-F238E27FC236}">
                <a16:creationId xmlns:a16="http://schemas.microsoft.com/office/drawing/2014/main" id="{8CBC3F31-FF5B-45CF-182C-D3E0920D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7FB87-F413-10C7-F310-922E54DEE538}"/>
              </a:ext>
            </a:extLst>
          </p:cNvPr>
          <p:cNvSpPr txBox="1"/>
          <p:nvPr/>
        </p:nvSpPr>
        <p:spPr>
          <a:xfrm>
            <a:off x="576413" y="1360741"/>
            <a:ext cx="5835274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Corinthians 13:1-13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And though I bestow all my goods to feed the poor, and though I give my body to be burned, but have not love, it profits me nothing.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Love suffers long and is kind; love does not envy; love does not parade itself, is not puffed up; </a:t>
            </a:r>
          </a:p>
        </p:txBody>
      </p:sp>
    </p:spTree>
    <p:extLst>
      <p:ext uri="{BB962C8B-B14F-4D97-AF65-F5344CB8AC3E}">
        <p14:creationId xmlns:p14="http://schemas.microsoft.com/office/powerpoint/2010/main" val="172324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robe holding a person in a robe&#10;&#10;Description automatically generated">
            <a:extLst>
              <a:ext uri="{FF2B5EF4-FFF2-40B4-BE49-F238E27FC236}">
                <a16:creationId xmlns:a16="http://schemas.microsoft.com/office/drawing/2014/main" id="{8CBC3F31-FF5B-45CF-182C-D3E0920D5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27FB87-F413-10C7-F310-922E54DEE538}"/>
              </a:ext>
            </a:extLst>
          </p:cNvPr>
          <p:cNvSpPr txBox="1"/>
          <p:nvPr/>
        </p:nvSpPr>
        <p:spPr>
          <a:xfrm>
            <a:off x="554642" y="2025539"/>
            <a:ext cx="5835274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Corinthians 13:1-13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 does not behave rudely, does not seek its own, is not provoked, thinks no evil;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does not rejoice in iniquity, but rejoices in the truth; </a:t>
            </a:r>
          </a:p>
        </p:txBody>
      </p:sp>
    </p:spTree>
    <p:extLst>
      <p:ext uri="{BB962C8B-B14F-4D97-AF65-F5344CB8AC3E}">
        <p14:creationId xmlns:p14="http://schemas.microsoft.com/office/powerpoint/2010/main" val="2426786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13680</TotalTime>
  <Words>732</Words>
  <Application>Microsoft Macintosh PowerPoint</Application>
  <PresentationFormat>Widescreen</PresentationFormat>
  <Paragraphs>70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2670</cp:revision>
  <dcterms:created xsi:type="dcterms:W3CDTF">2022-04-28T10:27:37Z</dcterms:created>
  <dcterms:modified xsi:type="dcterms:W3CDTF">2025-05-28T06:45:14Z</dcterms:modified>
</cp:coreProperties>
</file>