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20" r:id="rId2"/>
    <p:sldId id="321" r:id="rId3"/>
    <p:sldId id="322" r:id="rId4"/>
    <p:sldId id="323" r:id="rId5"/>
    <p:sldId id="324"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5" r:id="rId26"/>
    <p:sldId id="360" r:id="rId27"/>
    <p:sldId id="344" r:id="rId28"/>
    <p:sldId id="347" r:id="rId29"/>
    <p:sldId id="348" r:id="rId30"/>
    <p:sldId id="349" r:id="rId31"/>
    <p:sldId id="350" r:id="rId32"/>
    <p:sldId id="351" r:id="rId33"/>
    <p:sldId id="352" r:id="rId34"/>
    <p:sldId id="353" r:id="rId35"/>
    <p:sldId id="354" r:id="rId36"/>
    <p:sldId id="355" r:id="rId37"/>
    <p:sldId id="356" r:id="rId38"/>
    <p:sldId id="357" r:id="rId39"/>
    <p:sldId id="358" r:id="rId40"/>
    <p:sldId id="35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4450"/>
    <a:srgbClr val="1E4D5B"/>
    <a:srgbClr val="43001C"/>
    <a:srgbClr val="2A0C0E"/>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98" autoAdjust="0"/>
    <p:restoredTop sz="94694"/>
  </p:normalViewPr>
  <p:slideViewPr>
    <p:cSldViewPr snapToGrid="0">
      <p:cViewPr varScale="1">
        <p:scale>
          <a:sx n="117" d="100"/>
          <a:sy n="117" d="100"/>
        </p:scale>
        <p:origin x="132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5/22/25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1619871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1784579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785197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991006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1363063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3075938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2341624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2144046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4192220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1179178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763974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1809252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20</a:t>
            </a:fld>
            <a:endParaRPr lang="en-US"/>
          </a:p>
        </p:txBody>
      </p:sp>
    </p:spTree>
    <p:extLst>
      <p:ext uri="{BB962C8B-B14F-4D97-AF65-F5344CB8AC3E}">
        <p14:creationId xmlns:p14="http://schemas.microsoft.com/office/powerpoint/2010/main" val="3245402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21</a:t>
            </a:fld>
            <a:endParaRPr lang="en-US"/>
          </a:p>
        </p:txBody>
      </p:sp>
    </p:spTree>
    <p:extLst>
      <p:ext uri="{BB962C8B-B14F-4D97-AF65-F5344CB8AC3E}">
        <p14:creationId xmlns:p14="http://schemas.microsoft.com/office/powerpoint/2010/main" val="3351713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22</a:t>
            </a:fld>
            <a:endParaRPr lang="en-US"/>
          </a:p>
        </p:txBody>
      </p:sp>
    </p:spTree>
    <p:extLst>
      <p:ext uri="{BB962C8B-B14F-4D97-AF65-F5344CB8AC3E}">
        <p14:creationId xmlns:p14="http://schemas.microsoft.com/office/powerpoint/2010/main" val="3627116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23</a:t>
            </a:fld>
            <a:endParaRPr lang="en-US"/>
          </a:p>
        </p:txBody>
      </p:sp>
    </p:spTree>
    <p:extLst>
      <p:ext uri="{BB962C8B-B14F-4D97-AF65-F5344CB8AC3E}">
        <p14:creationId xmlns:p14="http://schemas.microsoft.com/office/powerpoint/2010/main" val="1881319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24</a:t>
            </a:fld>
            <a:endParaRPr lang="en-US"/>
          </a:p>
        </p:txBody>
      </p:sp>
    </p:spTree>
    <p:extLst>
      <p:ext uri="{BB962C8B-B14F-4D97-AF65-F5344CB8AC3E}">
        <p14:creationId xmlns:p14="http://schemas.microsoft.com/office/powerpoint/2010/main" val="3632690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25</a:t>
            </a:fld>
            <a:endParaRPr lang="en-US"/>
          </a:p>
        </p:txBody>
      </p:sp>
    </p:spTree>
    <p:extLst>
      <p:ext uri="{BB962C8B-B14F-4D97-AF65-F5344CB8AC3E}">
        <p14:creationId xmlns:p14="http://schemas.microsoft.com/office/powerpoint/2010/main" val="826170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26</a:t>
            </a:fld>
            <a:endParaRPr lang="en-US"/>
          </a:p>
        </p:txBody>
      </p:sp>
    </p:spTree>
    <p:extLst>
      <p:ext uri="{BB962C8B-B14F-4D97-AF65-F5344CB8AC3E}">
        <p14:creationId xmlns:p14="http://schemas.microsoft.com/office/powerpoint/2010/main" val="407176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27</a:t>
            </a:fld>
            <a:endParaRPr lang="en-US"/>
          </a:p>
        </p:txBody>
      </p:sp>
    </p:spTree>
    <p:extLst>
      <p:ext uri="{BB962C8B-B14F-4D97-AF65-F5344CB8AC3E}">
        <p14:creationId xmlns:p14="http://schemas.microsoft.com/office/powerpoint/2010/main" val="3567523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28</a:t>
            </a:fld>
            <a:endParaRPr lang="en-US"/>
          </a:p>
        </p:txBody>
      </p:sp>
    </p:spTree>
    <p:extLst>
      <p:ext uri="{BB962C8B-B14F-4D97-AF65-F5344CB8AC3E}">
        <p14:creationId xmlns:p14="http://schemas.microsoft.com/office/powerpoint/2010/main" val="2742225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29</a:t>
            </a:fld>
            <a:endParaRPr lang="en-US"/>
          </a:p>
        </p:txBody>
      </p:sp>
    </p:spTree>
    <p:extLst>
      <p:ext uri="{BB962C8B-B14F-4D97-AF65-F5344CB8AC3E}">
        <p14:creationId xmlns:p14="http://schemas.microsoft.com/office/powerpoint/2010/main" val="609216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1788437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30</a:t>
            </a:fld>
            <a:endParaRPr lang="en-US"/>
          </a:p>
        </p:txBody>
      </p:sp>
    </p:spTree>
    <p:extLst>
      <p:ext uri="{BB962C8B-B14F-4D97-AF65-F5344CB8AC3E}">
        <p14:creationId xmlns:p14="http://schemas.microsoft.com/office/powerpoint/2010/main" val="1758270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31</a:t>
            </a:fld>
            <a:endParaRPr lang="en-US"/>
          </a:p>
        </p:txBody>
      </p:sp>
    </p:spTree>
    <p:extLst>
      <p:ext uri="{BB962C8B-B14F-4D97-AF65-F5344CB8AC3E}">
        <p14:creationId xmlns:p14="http://schemas.microsoft.com/office/powerpoint/2010/main" val="4098142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32</a:t>
            </a:fld>
            <a:endParaRPr lang="en-US"/>
          </a:p>
        </p:txBody>
      </p:sp>
    </p:spTree>
    <p:extLst>
      <p:ext uri="{BB962C8B-B14F-4D97-AF65-F5344CB8AC3E}">
        <p14:creationId xmlns:p14="http://schemas.microsoft.com/office/powerpoint/2010/main" val="2886240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33</a:t>
            </a:fld>
            <a:endParaRPr lang="en-US"/>
          </a:p>
        </p:txBody>
      </p:sp>
    </p:spTree>
    <p:extLst>
      <p:ext uri="{BB962C8B-B14F-4D97-AF65-F5344CB8AC3E}">
        <p14:creationId xmlns:p14="http://schemas.microsoft.com/office/powerpoint/2010/main" val="3029879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34</a:t>
            </a:fld>
            <a:endParaRPr lang="en-US"/>
          </a:p>
        </p:txBody>
      </p:sp>
    </p:spTree>
    <p:extLst>
      <p:ext uri="{BB962C8B-B14F-4D97-AF65-F5344CB8AC3E}">
        <p14:creationId xmlns:p14="http://schemas.microsoft.com/office/powerpoint/2010/main" val="39027910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35</a:t>
            </a:fld>
            <a:endParaRPr lang="en-US"/>
          </a:p>
        </p:txBody>
      </p:sp>
    </p:spTree>
    <p:extLst>
      <p:ext uri="{BB962C8B-B14F-4D97-AF65-F5344CB8AC3E}">
        <p14:creationId xmlns:p14="http://schemas.microsoft.com/office/powerpoint/2010/main" val="1750365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36</a:t>
            </a:fld>
            <a:endParaRPr lang="en-US"/>
          </a:p>
        </p:txBody>
      </p:sp>
    </p:spTree>
    <p:extLst>
      <p:ext uri="{BB962C8B-B14F-4D97-AF65-F5344CB8AC3E}">
        <p14:creationId xmlns:p14="http://schemas.microsoft.com/office/powerpoint/2010/main" val="2390623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37</a:t>
            </a:fld>
            <a:endParaRPr lang="en-US"/>
          </a:p>
        </p:txBody>
      </p:sp>
    </p:spTree>
    <p:extLst>
      <p:ext uri="{BB962C8B-B14F-4D97-AF65-F5344CB8AC3E}">
        <p14:creationId xmlns:p14="http://schemas.microsoft.com/office/powerpoint/2010/main" val="20451535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38</a:t>
            </a:fld>
            <a:endParaRPr lang="en-US"/>
          </a:p>
        </p:txBody>
      </p:sp>
    </p:spTree>
    <p:extLst>
      <p:ext uri="{BB962C8B-B14F-4D97-AF65-F5344CB8AC3E}">
        <p14:creationId xmlns:p14="http://schemas.microsoft.com/office/powerpoint/2010/main" val="2256369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39</a:t>
            </a:fld>
            <a:endParaRPr lang="en-US"/>
          </a:p>
        </p:txBody>
      </p:sp>
    </p:spTree>
    <p:extLst>
      <p:ext uri="{BB962C8B-B14F-4D97-AF65-F5344CB8AC3E}">
        <p14:creationId xmlns:p14="http://schemas.microsoft.com/office/powerpoint/2010/main" val="2977655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33053646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40</a:t>
            </a:fld>
            <a:endParaRPr lang="en-US"/>
          </a:p>
        </p:txBody>
      </p:sp>
    </p:spTree>
    <p:extLst>
      <p:ext uri="{BB962C8B-B14F-4D97-AF65-F5344CB8AC3E}">
        <p14:creationId xmlns:p14="http://schemas.microsoft.com/office/powerpoint/2010/main" val="1804796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3981538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4191118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1230124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324173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3705805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5/22/25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5/22/25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5/22/25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5/22/25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5/22/25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5/22/25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5/22/25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5/22/25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5/22/25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5/22/25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5/22/25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5/22/25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 name="Rectangle 1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ilhouette of a person holding a chain&#10;&#10;Description automatically generated">
            <a:extLst>
              <a:ext uri="{FF2B5EF4-FFF2-40B4-BE49-F238E27FC236}">
                <a16:creationId xmlns:a16="http://schemas.microsoft.com/office/drawing/2014/main" id="{80D41C57-4AB5-5F2E-869C-8F362797250F}"/>
              </a:ext>
            </a:extLst>
          </p:cNvPr>
          <p:cNvPicPr>
            <a:picLocks noChangeAspect="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1844002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620218" y="3133534"/>
            <a:ext cx="6945352"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SICKNESS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9130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565790" y="1360741"/>
            <a:ext cx="6488152"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12:22,28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22 Then one was brought to Him who was demon-possessed, blind and mute; and He healed him, so that the blind and mute man both spoke and saw.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28 But if I cast out demons by the Spirit of God, surely the kingdom of God has come upon you. </a:t>
            </a:r>
          </a:p>
        </p:txBody>
      </p:sp>
    </p:spTree>
    <p:extLst>
      <p:ext uri="{BB962C8B-B14F-4D97-AF65-F5344CB8AC3E}">
        <p14:creationId xmlns:p14="http://schemas.microsoft.com/office/powerpoint/2010/main" val="2691777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576675" y="1803939"/>
            <a:ext cx="6488152"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Luke 13:10-13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10 Now He was teaching in one of the synagogues on the Sabbath.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11 And behold, there was a woman who had a spirit of infirmity eighteen years, and was bent over and could in no way raise herself up. </a:t>
            </a:r>
          </a:p>
        </p:txBody>
      </p:sp>
    </p:spTree>
    <p:extLst>
      <p:ext uri="{BB962C8B-B14F-4D97-AF65-F5344CB8AC3E}">
        <p14:creationId xmlns:p14="http://schemas.microsoft.com/office/powerpoint/2010/main" val="3171568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576675" y="1803939"/>
            <a:ext cx="6488152"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Luke 13:10-13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12 But when Jesus saw her, He called her to Him and said to her, "Woman, you are loosed from your infirmity."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13 And He laid His hands on her, and immediately she was made straight, and glorified God. </a:t>
            </a:r>
          </a:p>
        </p:txBody>
      </p:sp>
    </p:spTree>
    <p:extLst>
      <p:ext uri="{BB962C8B-B14F-4D97-AF65-F5344CB8AC3E}">
        <p14:creationId xmlns:p14="http://schemas.microsoft.com/office/powerpoint/2010/main" val="517687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620218" y="3133534"/>
            <a:ext cx="6945352"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SATAN</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1211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609332" y="2025539"/>
            <a:ext cx="6488152"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10:10</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 thief does not come except to steal, and to kill, and to destroy. I have come that they may have life, and that they may have it more abundantly. </a:t>
            </a:r>
          </a:p>
        </p:txBody>
      </p:sp>
    </p:spTree>
    <p:extLst>
      <p:ext uri="{BB962C8B-B14F-4D97-AF65-F5344CB8AC3E}">
        <p14:creationId xmlns:p14="http://schemas.microsoft.com/office/powerpoint/2010/main" val="300325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511361" y="3133534"/>
            <a:ext cx="7696468"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JESUS CHRIST—OUR GREAT REDEEMER</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880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641990" y="2025539"/>
            <a:ext cx="6488152"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Titus 2:14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who gave Himself for us, that He might redeem us from every lawless deed and purify for Himself His own special people, zealous for good works.</a:t>
            </a:r>
          </a:p>
        </p:txBody>
      </p:sp>
    </p:spTree>
    <p:extLst>
      <p:ext uri="{BB962C8B-B14F-4D97-AF65-F5344CB8AC3E}">
        <p14:creationId xmlns:p14="http://schemas.microsoft.com/office/powerpoint/2010/main" val="2267561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620218" y="2247138"/>
            <a:ext cx="6684096"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Galatians 3:13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Christ has redeemed us from the curse of the law, having become a curse for us (for it is written, "CURSED IS EVERYONE WHO HANGS ON A TREE"), </a:t>
            </a:r>
          </a:p>
        </p:txBody>
      </p:sp>
    </p:spTree>
    <p:extLst>
      <p:ext uri="{BB962C8B-B14F-4D97-AF65-F5344CB8AC3E}">
        <p14:creationId xmlns:p14="http://schemas.microsoft.com/office/powerpoint/2010/main" val="3157219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663762" y="1803939"/>
            <a:ext cx="6607896"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Colossians 1:13,14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13 He has delivered us from the power of darkness and conveyed us into the kingdom of the Son of His love,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14 in whom we have redemption through His blood, the forgiveness of sins. </a:t>
            </a:r>
          </a:p>
        </p:txBody>
      </p:sp>
    </p:spTree>
    <p:extLst>
      <p:ext uri="{BB962C8B-B14F-4D97-AF65-F5344CB8AC3E}">
        <p14:creationId xmlns:p14="http://schemas.microsoft.com/office/powerpoint/2010/main" val="3908211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620219" y="2884235"/>
            <a:ext cx="5192752"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JESUS CAME TO SET THE CAPTIVES FREE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3090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511361" y="3133534"/>
            <a:ext cx="7696468"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CHRIST IS OUR REDEMPTION</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2067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674648" y="2690336"/>
            <a:ext cx="6607896" cy="147732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8:36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Therefore if the Son makes you free, you shall be free indeed. </a:t>
            </a:r>
          </a:p>
        </p:txBody>
      </p:sp>
    </p:spTree>
    <p:extLst>
      <p:ext uri="{BB962C8B-B14F-4D97-AF65-F5344CB8AC3E}">
        <p14:creationId xmlns:p14="http://schemas.microsoft.com/office/powerpoint/2010/main" val="3017192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674648" y="2247138"/>
            <a:ext cx="6607896"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Corinthians 1:30</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But of Him you are in Christ Jesus, who became for us wisdom from God—and righteousness and sanctification and redemption</a:t>
            </a:r>
          </a:p>
        </p:txBody>
      </p:sp>
    </p:spTree>
    <p:extLst>
      <p:ext uri="{BB962C8B-B14F-4D97-AF65-F5344CB8AC3E}">
        <p14:creationId xmlns:p14="http://schemas.microsoft.com/office/powerpoint/2010/main" val="621688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544018" y="2884235"/>
            <a:ext cx="6542582"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LET THE REDEEMED OF THE LORD SAY SO!</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5878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631105" y="2468737"/>
            <a:ext cx="6607896"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107:2</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Let the redeemed of the LORD say so, Whom He has redeemed from the hand of the enemy, </a:t>
            </a:r>
          </a:p>
        </p:txBody>
      </p:sp>
    </p:spTree>
    <p:extLst>
      <p:ext uri="{BB962C8B-B14F-4D97-AF65-F5344CB8AC3E}">
        <p14:creationId xmlns:p14="http://schemas.microsoft.com/office/powerpoint/2010/main" val="3887512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544017" y="3133534"/>
            <a:ext cx="6945353"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SUBMIT TO GOD, RESIST THE DEVIL</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0620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685534" y="2690336"/>
            <a:ext cx="6607896" cy="147732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James 4:7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Therefore submit to God. Resist the devil and he will flee from you. </a:t>
            </a:r>
          </a:p>
        </p:txBody>
      </p:sp>
    </p:spTree>
    <p:extLst>
      <p:ext uri="{BB962C8B-B14F-4D97-AF65-F5344CB8AC3E}">
        <p14:creationId xmlns:p14="http://schemas.microsoft.com/office/powerpoint/2010/main" val="3556673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544018" y="2884235"/>
            <a:ext cx="6542582"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DECLARE HIS NAME, HIS BLOOD, HIS WORD, HIS SPIRIT</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5464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544017" y="3133534"/>
            <a:ext cx="6945353"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DECLARE HIS NAME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4973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631105" y="2247138"/>
            <a:ext cx="6607896"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Mark 16:17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And these signs will follow those who believe: In My name they will cast out demons; they will speak with new tongues;</a:t>
            </a:r>
          </a:p>
        </p:txBody>
      </p:sp>
    </p:spTree>
    <p:extLst>
      <p:ext uri="{BB962C8B-B14F-4D97-AF65-F5344CB8AC3E}">
        <p14:creationId xmlns:p14="http://schemas.microsoft.com/office/powerpoint/2010/main" val="1827747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641990" y="2468737"/>
            <a:ext cx="6488152"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Isaiah 42:7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To open blind eyes, To bring out prisoners from the prison, Those who sit in darkness from the prison house.</a:t>
            </a:r>
          </a:p>
        </p:txBody>
      </p:sp>
    </p:spTree>
    <p:extLst>
      <p:ext uri="{BB962C8B-B14F-4D97-AF65-F5344CB8AC3E}">
        <p14:creationId xmlns:p14="http://schemas.microsoft.com/office/powerpoint/2010/main" val="844500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620219" y="2690336"/>
            <a:ext cx="6607896" cy="147732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Romans 10:13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For "WHOEVER CALLS ON THE NAME OF THE LORD SHALL BE SAVED." </a:t>
            </a:r>
          </a:p>
        </p:txBody>
      </p:sp>
    </p:spTree>
    <p:extLst>
      <p:ext uri="{BB962C8B-B14F-4D97-AF65-F5344CB8AC3E}">
        <p14:creationId xmlns:p14="http://schemas.microsoft.com/office/powerpoint/2010/main" val="1282772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620219" y="2690336"/>
            <a:ext cx="6607896" cy="147732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142:7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Bring my soul out of prison, That I may praise Your name;...</a:t>
            </a:r>
          </a:p>
        </p:txBody>
      </p:sp>
    </p:spTree>
    <p:extLst>
      <p:ext uri="{BB962C8B-B14F-4D97-AF65-F5344CB8AC3E}">
        <p14:creationId xmlns:p14="http://schemas.microsoft.com/office/powerpoint/2010/main" val="3334487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620219" y="2690336"/>
            <a:ext cx="6607896" cy="147732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146:7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 LORD gives freedom to the prisoners.</a:t>
            </a:r>
          </a:p>
        </p:txBody>
      </p:sp>
    </p:spTree>
    <p:extLst>
      <p:ext uri="{BB962C8B-B14F-4D97-AF65-F5344CB8AC3E}">
        <p14:creationId xmlns:p14="http://schemas.microsoft.com/office/powerpoint/2010/main" val="1584889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641988" y="2884235"/>
            <a:ext cx="5454012"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DECLARE THE POWER OF HIS BLOOD</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1617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620219" y="2247138"/>
            <a:ext cx="6607896"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Revelation 12:11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And they overcame him by the blood of the Lamb and by the word of their testimony, and they did not love their lives to the death. </a:t>
            </a:r>
          </a:p>
        </p:txBody>
      </p:sp>
    </p:spTree>
    <p:extLst>
      <p:ext uri="{BB962C8B-B14F-4D97-AF65-F5344CB8AC3E}">
        <p14:creationId xmlns:p14="http://schemas.microsoft.com/office/powerpoint/2010/main" val="2984155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641988" y="3133534"/>
            <a:ext cx="5454012"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DECLARE HIS WORD</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6874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587562" y="2468737"/>
            <a:ext cx="6607896"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Ephesians 6:17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And take the helmet of salvation, and the sword of the Spirit, which is the word of God; </a:t>
            </a:r>
          </a:p>
        </p:txBody>
      </p:sp>
    </p:spTree>
    <p:extLst>
      <p:ext uri="{BB962C8B-B14F-4D97-AF65-F5344CB8AC3E}">
        <p14:creationId xmlns:p14="http://schemas.microsoft.com/office/powerpoint/2010/main" val="4125812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641988" y="2884235"/>
            <a:ext cx="5454012"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DECLARE AND WELCOME THE WORK OF HIS SPIRIT</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2399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544019" y="2025539"/>
            <a:ext cx="6607896"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Isaiah 10:27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It shall come to pass in that day That his burden will be taken away from your shoulder, And his yoke from your neck, And the yoke will be destroyed because of the anointing oil. </a:t>
            </a:r>
          </a:p>
        </p:txBody>
      </p:sp>
    </p:spTree>
    <p:extLst>
      <p:ext uri="{BB962C8B-B14F-4D97-AF65-F5344CB8AC3E}">
        <p14:creationId xmlns:p14="http://schemas.microsoft.com/office/powerpoint/2010/main" val="891673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641988" y="3133534"/>
            <a:ext cx="5454012"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STEP INTO FREEDOM!</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3866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641990" y="2468737"/>
            <a:ext cx="6488152"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Isaiah 49:9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That You may say to the prisoners, 'Go forth,' To those who are in darkness, 'Show yourselves.'...</a:t>
            </a:r>
          </a:p>
        </p:txBody>
      </p:sp>
    </p:spTree>
    <p:extLst>
      <p:ext uri="{BB962C8B-B14F-4D97-AF65-F5344CB8AC3E}">
        <p14:creationId xmlns:p14="http://schemas.microsoft.com/office/powerpoint/2010/main" val="2147963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544019" y="1582340"/>
            <a:ext cx="6607896"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Isaiah 61:1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 Spirit of the Lord GOD is upon Me, Because the LORD has anointed Me To preach good tidings to the poor; He has sent Me to heal the </a:t>
            </a:r>
            <a:r>
              <a:rPr lang="en-IN" sz="3200" dirty="0" err="1">
                <a:solidFill>
                  <a:schemeClr val="bg1"/>
                </a:solidFill>
                <a:effectLst/>
                <a:latin typeface="Calibri" panose="020F0502020204030204" pitchFamily="34" charset="0"/>
                <a:cs typeface="Calibri" panose="020F0502020204030204" pitchFamily="34" charset="0"/>
              </a:rPr>
              <a:t>brokenhearted</a:t>
            </a:r>
            <a:r>
              <a:rPr lang="en-IN" sz="3200" dirty="0">
                <a:solidFill>
                  <a:schemeClr val="bg1"/>
                </a:solidFill>
                <a:effectLst/>
                <a:latin typeface="Calibri" panose="020F0502020204030204" pitchFamily="34" charset="0"/>
                <a:cs typeface="Calibri" panose="020F0502020204030204" pitchFamily="34" charset="0"/>
              </a:rPr>
              <a:t>, To proclaim liberty to the captives, And the opening of the prison to those who are bound;</a:t>
            </a:r>
          </a:p>
        </p:txBody>
      </p:sp>
    </p:spTree>
    <p:extLst>
      <p:ext uri="{BB962C8B-B14F-4D97-AF65-F5344CB8AC3E}">
        <p14:creationId xmlns:p14="http://schemas.microsoft.com/office/powerpoint/2010/main" val="3125847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522245" y="1582340"/>
            <a:ext cx="6858267"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Isaiah 61:1 (Luke 4:17,18)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 Spirit of the Lord GOD is upon Me, Because the LORD has anointed Me To preach good tidings to the poor; He has sent Me to heal the </a:t>
            </a:r>
            <a:r>
              <a:rPr lang="en-IN" sz="3200" dirty="0" err="1">
                <a:solidFill>
                  <a:schemeClr val="bg1"/>
                </a:solidFill>
                <a:effectLst/>
                <a:latin typeface="Calibri" panose="020F0502020204030204" pitchFamily="34" charset="0"/>
                <a:cs typeface="Calibri" panose="020F0502020204030204" pitchFamily="34" charset="0"/>
              </a:rPr>
              <a:t>brokenhearted</a:t>
            </a:r>
            <a:r>
              <a:rPr lang="en-IN" sz="3200" dirty="0">
                <a:solidFill>
                  <a:schemeClr val="bg1"/>
                </a:solidFill>
                <a:effectLst/>
                <a:latin typeface="Calibri" panose="020F0502020204030204" pitchFamily="34" charset="0"/>
                <a:cs typeface="Calibri" panose="020F0502020204030204" pitchFamily="34" charset="0"/>
              </a:rPr>
              <a:t>, To proclaim liberty to the captives, And the opening of the prison to those who are bound;</a:t>
            </a:r>
          </a:p>
        </p:txBody>
      </p:sp>
    </p:spTree>
    <p:extLst>
      <p:ext uri="{BB962C8B-B14F-4D97-AF65-F5344CB8AC3E}">
        <p14:creationId xmlns:p14="http://schemas.microsoft.com/office/powerpoint/2010/main" val="3767801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609333" y="3133534"/>
            <a:ext cx="6945352"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CAPTIVES TO SIN, SICKNESS, SATAN</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8212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620218" y="3133534"/>
            <a:ext cx="6945352"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SIN</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8852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620219" y="2468737"/>
            <a:ext cx="6488152"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Proverbs 5:22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His own iniquities entrap the wicked man, And he is caught in the cords of his sin.</a:t>
            </a:r>
          </a:p>
        </p:txBody>
      </p:sp>
    </p:spTree>
    <p:extLst>
      <p:ext uri="{BB962C8B-B14F-4D97-AF65-F5344CB8AC3E}">
        <p14:creationId xmlns:p14="http://schemas.microsoft.com/office/powerpoint/2010/main" val="2683427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hain&#10;&#10;Description automatically generated">
            <a:extLst>
              <a:ext uri="{FF2B5EF4-FFF2-40B4-BE49-F238E27FC236}">
                <a16:creationId xmlns:a16="http://schemas.microsoft.com/office/drawing/2014/main" id="{65248B9D-7CCF-FDBD-5016-DB8C7D471FA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D9EBF971-E134-26F1-10A3-9C93D13B0796}"/>
              </a:ext>
            </a:extLst>
          </p:cNvPr>
          <p:cNvSpPr txBox="1"/>
          <p:nvPr/>
        </p:nvSpPr>
        <p:spPr>
          <a:xfrm>
            <a:off x="620219" y="2468737"/>
            <a:ext cx="6488152"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8:34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Jesus answered them, “Most assuredly, I say to you, whoever commits sin is a slave of sin.</a:t>
            </a:r>
          </a:p>
        </p:txBody>
      </p:sp>
    </p:spTree>
    <p:extLst>
      <p:ext uri="{BB962C8B-B14F-4D97-AF65-F5344CB8AC3E}">
        <p14:creationId xmlns:p14="http://schemas.microsoft.com/office/powerpoint/2010/main" val="44306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13659</TotalTime>
  <Words>864</Words>
  <Application>Microsoft Macintosh PowerPoint</Application>
  <PresentationFormat>Widescreen</PresentationFormat>
  <Paragraphs>107</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2654</cp:revision>
  <dcterms:created xsi:type="dcterms:W3CDTF">2022-04-28T10:27:37Z</dcterms:created>
  <dcterms:modified xsi:type="dcterms:W3CDTF">2025-05-22T03:00:55Z</dcterms:modified>
</cp:coreProperties>
</file>