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20" r:id="rId2"/>
    <p:sldId id="321" r:id="rId3"/>
    <p:sldId id="322" r:id="rId4"/>
    <p:sldId id="323" r:id="rId5"/>
    <p:sldId id="324" r:id="rId6"/>
    <p:sldId id="325" r:id="rId7"/>
    <p:sldId id="326" r:id="rId8"/>
    <p:sldId id="327" r:id="rId9"/>
    <p:sldId id="328" r:id="rId10"/>
    <p:sldId id="329" r:id="rId11"/>
    <p:sldId id="330" r:id="rId12"/>
    <p:sldId id="331"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A4450"/>
    <a:srgbClr val="1E4D5B"/>
    <a:srgbClr val="43001C"/>
    <a:srgbClr val="2A0C0E"/>
    <a:srgbClr val="002537"/>
    <a:srgbClr val="0C4F23"/>
    <a:srgbClr val="44001E"/>
    <a:srgbClr val="4400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98" autoAdjust="0"/>
    <p:restoredTop sz="94694"/>
  </p:normalViewPr>
  <p:slideViewPr>
    <p:cSldViewPr snapToGrid="0">
      <p:cViewPr varScale="1">
        <p:scale>
          <a:sx n="117" d="100"/>
          <a:sy n="117" d="100"/>
        </p:scale>
        <p:origin x="132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D69B5-E336-43FF-BBF2-649EBACD9D22}" type="datetimeFigureOut">
              <a:rPr lang="en-US" smtClean="0"/>
              <a:t>5/16/25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1EEC1-8735-497A-8DAB-B270CF6E1D86}" type="slidenum">
              <a:rPr lang="en-US" smtClean="0"/>
              <a:t>‹#›</a:t>
            </a:fld>
            <a:endParaRPr lang="en-US"/>
          </a:p>
        </p:txBody>
      </p:sp>
    </p:spTree>
    <p:extLst>
      <p:ext uri="{BB962C8B-B14F-4D97-AF65-F5344CB8AC3E}">
        <p14:creationId xmlns:p14="http://schemas.microsoft.com/office/powerpoint/2010/main" val="1562042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81EEC1-8735-497A-8DAB-B270CF6E1D86}" type="slidenum">
              <a:rPr lang="en-US" smtClean="0"/>
              <a:t>1</a:t>
            </a:fld>
            <a:endParaRPr lang="en-US"/>
          </a:p>
        </p:txBody>
      </p:sp>
    </p:spTree>
    <p:extLst>
      <p:ext uri="{BB962C8B-B14F-4D97-AF65-F5344CB8AC3E}">
        <p14:creationId xmlns:p14="http://schemas.microsoft.com/office/powerpoint/2010/main" val="1619871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F713-628E-464B-8E51-5C16ACE0F2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7743EF-3C0E-4DDE-BB0D-18303CED46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D59809-8A02-4984-9F86-8070ABF2F6A6}"/>
              </a:ext>
            </a:extLst>
          </p:cNvPr>
          <p:cNvSpPr>
            <a:spLocks noGrp="1"/>
          </p:cNvSpPr>
          <p:nvPr>
            <p:ph type="dt" sz="half" idx="10"/>
          </p:nvPr>
        </p:nvSpPr>
        <p:spPr/>
        <p:txBody>
          <a:bodyPr/>
          <a:lstStyle/>
          <a:p>
            <a:fld id="{6A37264C-6AD2-4681-A800-FAD0AF653D81}" type="datetimeFigureOut">
              <a:rPr lang="en-US" smtClean="0"/>
              <a:t>5/16/25</a:t>
            </a:fld>
            <a:endParaRPr lang="en-US"/>
          </a:p>
        </p:txBody>
      </p:sp>
      <p:sp>
        <p:nvSpPr>
          <p:cNvPr id="5" name="Footer Placeholder 4">
            <a:extLst>
              <a:ext uri="{FF2B5EF4-FFF2-40B4-BE49-F238E27FC236}">
                <a16:creationId xmlns:a16="http://schemas.microsoft.com/office/drawing/2014/main" id="{AB628DE8-2DE2-45EC-AD94-878E3A9163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8C3B14-A904-42B3-97C6-91660F2D46F5}"/>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313646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FB3C0-F47E-4516-9192-04B604CCAE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A29A56-2514-4D1B-934D-FB3D49B5CC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739ECF-4486-4062-880E-60CC94E33E77}"/>
              </a:ext>
            </a:extLst>
          </p:cNvPr>
          <p:cNvSpPr>
            <a:spLocks noGrp="1"/>
          </p:cNvSpPr>
          <p:nvPr>
            <p:ph type="dt" sz="half" idx="10"/>
          </p:nvPr>
        </p:nvSpPr>
        <p:spPr/>
        <p:txBody>
          <a:bodyPr/>
          <a:lstStyle/>
          <a:p>
            <a:fld id="{6A37264C-6AD2-4681-A800-FAD0AF653D81}" type="datetimeFigureOut">
              <a:rPr lang="en-US" smtClean="0"/>
              <a:t>5/16/25</a:t>
            </a:fld>
            <a:endParaRPr lang="en-US"/>
          </a:p>
        </p:txBody>
      </p:sp>
      <p:sp>
        <p:nvSpPr>
          <p:cNvPr id="5" name="Footer Placeholder 4">
            <a:extLst>
              <a:ext uri="{FF2B5EF4-FFF2-40B4-BE49-F238E27FC236}">
                <a16:creationId xmlns:a16="http://schemas.microsoft.com/office/drawing/2014/main" id="{8E3515B4-9943-4A5B-AF0D-2957724513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928076-29F0-423D-B145-9B85D7B3508D}"/>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2926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EFE417-7C0C-4092-BE71-C8F1AEC4BB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DCFEE1-A434-4935-9F7A-2DFEB0AF6C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488BA-3A77-43B4-A3C7-515F58EA7F91}"/>
              </a:ext>
            </a:extLst>
          </p:cNvPr>
          <p:cNvSpPr>
            <a:spLocks noGrp="1"/>
          </p:cNvSpPr>
          <p:nvPr>
            <p:ph type="dt" sz="half" idx="10"/>
          </p:nvPr>
        </p:nvSpPr>
        <p:spPr/>
        <p:txBody>
          <a:bodyPr/>
          <a:lstStyle/>
          <a:p>
            <a:fld id="{6A37264C-6AD2-4681-A800-FAD0AF653D81}" type="datetimeFigureOut">
              <a:rPr lang="en-US" smtClean="0"/>
              <a:t>5/16/25</a:t>
            </a:fld>
            <a:endParaRPr lang="en-US"/>
          </a:p>
        </p:txBody>
      </p:sp>
      <p:sp>
        <p:nvSpPr>
          <p:cNvPr id="5" name="Footer Placeholder 4">
            <a:extLst>
              <a:ext uri="{FF2B5EF4-FFF2-40B4-BE49-F238E27FC236}">
                <a16:creationId xmlns:a16="http://schemas.microsoft.com/office/drawing/2014/main" id="{19D8E1CF-B958-4466-B9AE-D3535782A5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C0F948-441F-469E-BE1D-1DE7B0F998A8}"/>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855474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4AEDD-EAB1-45CF-96DB-68A36015E8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B2491E-CC08-43BF-A945-15D3E1E1FC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958F51-0A55-4B74-9652-9FE2B54B935E}"/>
              </a:ext>
            </a:extLst>
          </p:cNvPr>
          <p:cNvSpPr>
            <a:spLocks noGrp="1"/>
          </p:cNvSpPr>
          <p:nvPr>
            <p:ph type="dt" sz="half" idx="10"/>
          </p:nvPr>
        </p:nvSpPr>
        <p:spPr/>
        <p:txBody>
          <a:bodyPr/>
          <a:lstStyle/>
          <a:p>
            <a:fld id="{6A37264C-6AD2-4681-A800-FAD0AF653D81}" type="datetimeFigureOut">
              <a:rPr lang="en-US" smtClean="0"/>
              <a:t>5/16/25</a:t>
            </a:fld>
            <a:endParaRPr lang="en-US"/>
          </a:p>
        </p:txBody>
      </p:sp>
      <p:sp>
        <p:nvSpPr>
          <p:cNvPr id="5" name="Footer Placeholder 4">
            <a:extLst>
              <a:ext uri="{FF2B5EF4-FFF2-40B4-BE49-F238E27FC236}">
                <a16:creationId xmlns:a16="http://schemas.microsoft.com/office/drawing/2014/main" id="{B6807C44-3516-41E6-9077-8F0386C619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BC07C1-36FF-4274-A1F8-D88934EB10C2}"/>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940955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1F316-5B1A-443D-9365-C36C8179D2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7A13C4-3DF3-4525-86C4-47477E4EA0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2C1CFB-3B86-487E-A228-5ABF5E691A2F}"/>
              </a:ext>
            </a:extLst>
          </p:cNvPr>
          <p:cNvSpPr>
            <a:spLocks noGrp="1"/>
          </p:cNvSpPr>
          <p:nvPr>
            <p:ph type="dt" sz="half" idx="10"/>
          </p:nvPr>
        </p:nvSpPr>
        <p:spPr/>
        <p:txBody>
          <a:bodyPr/>
          <a:lstStyle/>
          <a:p>
            <a:fld id="{6A37264C-6AD2-4681-A800-FAD0AF653D81}" type="datetimeFigureOut">
              <a:rPr lang="en-US" smtClean="0"/>
              <a:t>5/16/25</a:t>
            </a:fld>
            <a:endParaRPr lang="en-US"/>
          </a:p>
        </p:txBody>
      </p:sp>
      <p:sp>
        <p:nvSpPr>
          <p:cNvPr id="5" name="Footer Placeholder 4">
            <a:extLst>
              <a:ext uri="{FF2B5EF4-FFF2-40B4-BE49-F238E27FC236}">
                <a16:creationId xmlns:a16="http://schemas.microsoft.com/office/drawing/2014/main" id="{5367B9A7-55A8-4706-908C-ECAED49C25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B88BA2-4366-4B9C-BD25-EA392372BF1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460860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D9697-31BF-44CE-A6F5-1D3C9254AA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15A96C-0E9B-4308-807B-B978C56969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A10E7-69CB-4AC4-8D62-160D788E86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AE455A-282E-4D38-BC11-CBF3FD1BB4F2}"/>
              </a:ext>
            </a:extLst>
          </p:cNvPr>
          <p:cNvSpPr>
            <a:spLocks noGrp="1"/>
          </p:cNvSpPr>
          <p:nvPr>
            <p:ph type="dt" sz="half" idx="10"/>
          </p:nvPr>
        </p:nvSpPr>
        <p:spPr/>
        <p:txBody>
          <a:bodyPr/>
          <a:lstStyle/>
          <a:p>
            <a:fld id="{6A37264C-6AD2-4681-A800-FAD0AF653D81}" type="datetimeFigureOut">
              <a:rPr lang="en-US" smtClean="0"/>
              <a:t>5/16/25</a:t>
            </a:fld>
            <a:endParaRPr lang="en-US"/>
          </a:p>
        </p:txBody>
      </p:sp>
      <p:sp>
        <p:nvSpPr>
          <p:cNvPr id="6" name="Footer Placeholder 5">
            <a:extLst>
              <a:ext uri="{FF2B5EF4-FFF2-40B4-BE49-F238E27FC236}">
                <a16:creationId xmlns:a16="http://schemas.microsoft.com/office/drawing/2014/main" id="{CD0CAFCE-598B-4A81-956C-7C78A3A360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75314E-F4EE-40F4-A749-C2853051332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628962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0DF20-2C2F-483A-BC1C-4FC1F02787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08E327-39D7-4611-9B7E-9B7B4981C6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B5B367-1539-48A3-B668-3F21AC25B6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3DEA46-3E29-41B9-BF8A-0D1A4959F9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11D7CF-57B2-4CF4-ABD2-87D07F8A5A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F5E7B8-19DD-4A55-81A9-2D56B2405BE5}"/>
              </a:ext>
            </a:extLst>
          </p:cNvPr>
          <p:cNvSpPr>
            <a:spLocks noGrp="1"/>
          </p:cNvSpPr>
          <p:nvPr>
            <p:ph type="dt" sz="half" idx="10"/>
          </p:nvPr>
        </p:nvSpPr>
        <p:spPr/>
        <p:txBody>
          <a:bodyPr/>
          <a:lstStyle/>
          <a:p>
            <a:fld id="{6A37264C-6AD2-4681-A800-FAD0AF653D81}" type="datetimeFigureOut">
              <a:rPr lang="en-US" smtClean="0"/>
              <a:t>5/16/25</a:t>
            </a:fld>
            <a:endParaRPr lang="en-US"/>
          </a:p>
        </p:txBody>
      </p:sp>
      <p:sp>
        <p:nvSpPr>
          <p:cNvPr id="8" name="Footer Placeholder 7">
            <a:extLst>
              <a:ext uri="{FF2B5EF4-FFF2-40B4-BE49-F238E27FC236}">
                <a16:creationId xmlns:a16="http://schemas.microsoft.com/office/drawing/2014/main" id="{DA355A37-1CC0-49DA-B8AF-7BB15E317B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DA2146-EAA2-4A85-BD52-8C9694C28121}"/>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1865089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27871-DDCE-4969-8C87-FCF64B2709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A65F71-CC1C-4531-B2A4-5566F8C71027}"/>
              </a:ext>
            </a:extLst>
          </p:cNvPr>
          <p:cNvSpPr>
            <a:spLocks noGrp="1"/>
          </p:cNvSpPr>
          <p:nvPr>
            <p:ph type="dt" sz="half" idx="10"/>
          </p:nvPr>
        </p:nvSpPr>
        <p:spPr/>
        <p:txBody>
          <a:bodyPr/>
          <a:lstStyle/>
          <a:p>
            <a:fld id="{6A37264C-6AD2-4681-A800-FAD0AF653D81}" type="datetimeFigureOut">
              <a:rPr lang="en-US" smtClean="0"/>
              <a:t>5/16/25</a:t>
            </a:fld>
            <a:endParaRPr lang="en-US"/>
          </a:p>
        </p:txBody>
      </p:sp>
      <p:sp>
        <p:nvSpPr>
          <p:cNvPr id="4" name="Footer Placeholder 3">
            <a:extLst>
              <a:ext uri="{FF2B5EF4-FFF2-40B4-BE49-F238E27FC236}">
                <a16:creationId xmlns:a16="http://schemas.microsoft.com/office/drawing/2014/main" id="{51ACBA1D-D766-4510-B7A9-B7789B5CBC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00E832-F209-4EB4-92C2-27854BDB45C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742147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AA2583-F1C2-49EF-9EA3-1358454C87CB}"/>
              </a:ext>
            </a:extLst>
          </p:cNvPr>
          <p:cNvSpPr>
            <a:spLocks noGrp="1"/>
          </p:cNvSpPr>
          <p:nvPr>
            <p:ph type="dt" sz="half" idx="10"/>
          </p:nvPr>
        </p:nvSpPr>
        <p:spPr/>
        <p:txBody>
          <a:bodyPr/>
          <a:lstStyle/>
          <a:p>
            <a:fld id="{6A37264C-6AD2-4681-A800-FAD0AF653D81}" type="datetimeFigureOut">
              <a:rPr lang="en-US" smtClean="0"/>
              <a:t>5/16/25</a:t>
            </a:fld>
            <a:endParaRPr lang="en-US"/>
          </a:p>
        </p:txBody>
      </p:sp>
      <p:sp>
        <p:nvSpPr>
          <p:cNvPr id="3" name="Footer Placeholder 2">
            <a:extLst>
              <a:ext uri="{FF2B5EF4-FFF2-40B4-BE49-F238E27FC236}">
                <a16:creationId xmlns:a16="http://schemas.microsoft.com/office/drawing/2014/main" id="{95CA3847-906B-446D-B0E0-34239134B3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B72FFC2-FA1D-4FE2-8A0D-E43BB3C5F2AA}"/>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4196667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721ED-A3BD-43E1-B701-187BAFB532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7DD20B-741D-474E-8130-5403C47A16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33B465-D714-4237-9DBF-06C501B28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266BB8-EF69-4CB9-87D8-3BE65741B5FE}"/>
              </a:ext>
            </a:extLst>
          </p:cNvPr>
          <p:cNvSpPr>
            <a:spLocks noGrp="1"/>
          </p:cNvSpPr>
          <p:nvPr>
            <p:ph type="dt" sz="half" idx="10"/>
          </p:nvPr>
        </p:nvSpPr>
        <p:spPr/>
        <p:txBody>
          <a:bodyPr/>
          <a:lstStyle/>
          <a:p>
            <a:fld id="{6A37264C-6AD2-4681-A800-FAD0AF653D81}" type="datetimeFigureOut">
              <a:rPr lang="en-US" smtClean="0"/>
              <a:t>5/16/25</a:t>
            </a:fld>
            <a:endParaRPr lang="en-US"/>
          </a:p>
        </p:txBody>
      </p:sp>
      <p:sp>
        <p:nvSpPr>
          <p:cNvPr id="6" name="Footer Placeholder 5">
            <a:extLst>
              <a:ext uri="{FF2B5EF4-FFF2-40B4-BE49-F238E27FC236}">
                <a16:creationId xmlns:a16="http://schemas.microsoft.com/office/drawing/2014/main" id="{A0FC8D68-DDEC-44F8-B31B-8A4478D013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2F3822-FB29-434B-B198-FE4B120FEBD2}"/>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984780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D79E-C070-42CC-805C-993C169770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905739-6D5A-4777-B58D-5E87F70901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CD3B37-8532-4AFF-8C8B-6E971258F5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003B4-95E5-4CFA-B039-74F20540769D}"/>
              </a:ext>
            </a:extLst>
          </p:cNvPr>
          <p:cNvSpPr>
            <a:spLocks noGrp="1"/>
          </p:cNvSpPr>
          <p:nvPr>
            <p:ph type="dt" sz="half" idx="10"/>
          </p:nvPr>
        </p:nvSpPr>
        <p:spPr/>
        <p:txBody>
          <a:bodyPr/>
          <a:lstStyle/>
          <a:p>
            <a:fld id="{6A37264C-6AD2-4681-A800-FAD0AF653D81}" type="datetimeFigureOut">
              <a:rPr lang="en-US" smtClean="0"/>
              <a:t>5/16/25</a:t>
            </a:fld>
            <a:endParaRPr lang="en-US"/>
          </a:p>
        </p:txBody>
      </p:sp>
      <p:sp>
        <p:nvSpPr>
          <p:cNvPr id="6" name="Footer Placeholder 5">
            <a:extLst>
              <a:ext uri="{FF2B5EF4-FFF2-40B4-BE49-F238E27FC236}">
                <a16:creationId xmlns:a16="http://schemas.microsoft.com/office/drawing/2014/main" id="{C574BB70-F8A1-41E1-9CAA-EC62D3733F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7529D-55F2-435B-9302-D9A1AA11861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398070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10197D-BAB4-4F7A-B28D-C0FA273966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708EE8-7BC3-48D4-A38B-AB5FE3FAA7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F1FB71-4AE5-4112-AEA3-3EC8D3B3C6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37264C-6AD2-4681-A800-FAD0AF653D81}" type="datetimeFigureOut">
              <a:rPr lang="en-US" smtClean="0"/>
              <a:t>5/16/25</a:t>
            </a:fld>
            <a:endParaRPr lang="en-US"/>
          </a:p>
        </p:txBody>
      </p:sp>
      <p:sp>
        <p:nvSpPr>
          <p:cNvPr id="5" name="Footer Placeholder 4">
            <a:extLst>
              <a:ext uri="{FF2B5EF4-FFF2-40B4-BE49-F238E27FC236}">
                <a16:creationId xmlns:a16="http://schemas.microsoft.com/office/drawing/2014/main" id="{54F8847C-6665-4002-9A55-08E243D8AE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7B88D4-A969-4584-A720-A32A42E1B7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EA3CC-00B6-48EA-A66C-025103EA665C}" type="slidenum">
              <a:rPr lang="en-US" smtClean="0"/>
              <a:t>‹#›</a:t>
            </a:fld>
            <a:endParaRPr lang="en-US"/>
          </a:p>
        </p:txBody>
      </p:sp>
    </p:spTree>
    <p:extLst>
      <p:ext uri="{BB962C8B-B14F-4D97-AF65-F5344CB8AC3E}">
        <p14:creationId xmlns:p14="http://schemas.microsoft.com/office/powerpoint/2010/main" val="2948280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 name="Rectangle 10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A silhouette of a person with her arms raised&#10;&#10;Description automatically generated">
            <a:extLst>
              <a:ext uri="{FF2B5EF4-FFF2-40B4-BE49-F238E27FC236}">
                <a16:creationId xmlns:a16="http://schemas.microsoft.com/office/drawing/2014/main" id="{DA4359F2-A57E-1822-DB23-BCF20CD4CE57}"/>
              </a:ext>
            </a:extLst>
          </p:cNvPr>
          <p:cNvPicPr>
            <a:picLocks noChangeAspect="1"/>
          </p:cNvPicPr>
          <p:nvPr/>
        </p:nvPicPr>
        <p:blipFill>
          <a:blip r:embed="rId3">
            <a:extLst>
              <a:ext uri="{28A0092B-C50C-407E-A947-70E740481C1C}">
                <a14:useLocalDpi xmlns:a14="http://schemas.microsoft.com/office/drawing/2010/main" val="0"/>
              </a:ext>
            </a:extLst>
          </a:blip>
          <a:srcRect t="19"/>
          <a:stretch>
            <a:fillRect/>
          </a:stretch>
        </p:blipFill>
        <p:spPr>
          <a:xfrm>
            <a:off x="20" y="1282"/>
            <a:ext cx="12191980" cy="6856718"/>
          </a:xfrm>
          <a:prstGeom prst="rect">
            <a:avLst/>
          </a:prstGeom>
        </p:spPr>
      </p:pic>
    </p:spTree>
    <p:extLst>
      <p:ext uri="{BB962C8B-B14F-4D97-AF65-F5344CB8AC3E}">
        <p14:creationId xmlns:p14="http://schemas.microsoft.com/office/powerpoint/2010/main" val="1844002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holding a microphone&#10;&#10;Description automatically generated with medium confidence">
            <a:extLst>
              <a:ext uri="{FF2B5EF4-FFF2-40B4-BE49-F238E27FC236}">
                <a16:creationId xmlns:a16="http://schemas.microsoft.com/office/drawing/2014/main" id="{F4125C59-7B36-6687-0FDF-F9568C6A0E0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A5C9EC9-0702-2563-796F-E60FC80818BD}"/>
              </a:ext>
            </a:extLst>
          </p:cNvPr>
          <p:cNvSpPr txBox="1"/>
          <p:nvPr/>
        </p:nvSpPr>
        <p:spPr>
          <a:xfrm>
            <a:off x="675444" y="2025539"/>
            <a:ext cx="6792155" cy="2806922"/>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1 Corinthians 2:14</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But the natural man does not receive the things of the Spirit of God, for they are foolishness to him; nor can he know them, because they are spiritually discerned. </a:t>
            </a:r>
          </a:p>
        </p:txBody>
      </p:sp>
    </p:spTree>
    <p:extLst>
      <p:ext uri="{BB962C8B-B14F-4D97-AF65-F5344CB8AC3E}">
        <p14:creationId xmlns:p14="http://schemas.microsoft.com/office/powerpoint/2010/main" val="815668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holding a microphone&#10;&#10;Description automatically generated with medium confidence">
            <a:extLst>
              <a:ext uri="{FF2B5EF4-FFF2-40B4-BE49-F238E27FC236}">
                <a16:creationId xmlns:a16="http://schemas.microsoft.com/office/drawing/2014/main" id="{F4125C59-7B36-6687-0FDF-F9568C6A0E0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A5C9EC9-0702-2563-796F-E60FC80818BD}"/>
              </a:ext>
            </a:extLst>
          </p:cNvPr>
          <p:cNvSpPr txBox="1"/>
          <p:nvPr/>
        </p:nvSpPr>
        <p:spPr>
          <a:xfrm>
            <a:off x="544815" y="2884235"/>
            <a:ext cx="5932185"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Feeding of the Five </a:t>
            </a:r>
            <a:r>
              <a:rPr lang="en-IN" sz="3600" b="1" dirty="0">
                <a:solidFill>
                  <a:schemeClr val="bg1"/>
                </a:solidFill>
                <a:latin typeface="Calibri" panose="020F0502020204030204" pitchFamily="34" charset="0"/>
                <a:cs typeface="Calibri" panose="020F0502020204030204" pitchFamily="34" charset="0"/>
              </a:rPr>
              <a:t>T</a:t>
            </a:r>
            <a:r>
              <a:rPr lang="en-IN" sz="3600" b="1" dirty="0">
                <a:solidFill>
                  <a:schemeClr val="bg1"/>
                </a:solidFill>
                <a:effectLst/>
                <a:latin typeface="Calibri" panose="020F0502020204030204" pitchFamily="34" charset="0"/>
                <a:cs typeface="Calibri" panose="020F0502020204030204" pitchFamily="34" charset="0"/>
              </a:rPr>
              <a:t>housand (John 6:1-13)</a:t>
            </a:r>
          </a:p>
        </p:txBody>
      </p:sp>
    </p:spTree>
    <p:extLst>
      <p:ext uri="{BB962C8B-B14F-4D97-AF65-F5344CB8AC3E}">
        <p14:creationId xmlns:p14="http://schemas.microsoft.com/office/powerpoint/2010/main" val="2168229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holding a microphone&#10;&#10;Description automatically generated with medium confidence">
            <a:extLst>
              <a:ext uri="{FF2B5EF4-FFF2-40B4-BE49-F238E27FC236}">
                <a16:creationId xmlns:a16="http://schemas.microsoft.com/office/drawing/2014/main" id="{F4125C59-7B36-6687-0FDF-F9568C6A0E0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A5C9EC9-0702-2563-796F-E60FC80818BD}"/>
              </a:ext>
            </a:extLst>
          </p:cNvPr>
          <p:cNvSpPr txBox="1"/>
          <p:nvPr/>
        </p:nvSpPr>
        <p:spPr>
          <a:xfrm>
            <a:off x="501272" y="3133534"/>
            <a:ext cx="7760985" cy="590931"/>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WHAT IS THE RENEWED MIND?</a:t>
            </a:r>
          </a:p>
        </p:txBody>
      </p:sp>
    </p:spTree>
    <p:extLst>
      <p:ext uri="{BB962C8B-B14F-4D97-AF65-F5344CB8AC3E}">
        <p14:creationId xmlns:p14="http://schemas.microsoft.com/office/powerpoint/2010/main" val="1124676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holding a microphone&#10;&#10;Description automatically generated with medium confidence">
            <a:extLst>
              <a:ext uri="{FF2B5EF4-FFF2-40B4-BE49-F238E27FC236}">
                <a16:creationId xmlns:a16="http://schemas.microsoft.com/office/drawing/2014/main" id="{F4125C59-7B36-6687-0FDF-F9568C6A0E0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A5C9EC9-0702-2563-796F-E60FC80818BD}"/>
              </a:ext>
            </a:extLst>
          </p:cNvPr>
          <p:cNvSpPr txBox="1"/>
          <p:nvPr/>
        </p:nvSpPr>
        <p:spPr>
          <a:xfrm>
            <a:off x="501273" y="474345"/>
            <a:ext cx="7053413" cy="5909310"/>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Isaiah 55:7-11</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7 Let the wicked forsake his way, And the unrighteous man his thoughts; Let him return to the LORD, And He will have mercy on him; And to our God, For He will abundantly pardon.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8 "For My thoughts are not your thoughts, Nor are your ways My ways," says the LORD.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9 "For as the heavens are higher than the earth, So are My ways higher than your ways, And My thoughts than your thoughts. </a:t>
            </a:r>
          </a:p>
        </p:txBody>
      </p:sp>
    </p:spTree>
    <p:extLst>
      <p:ext uri="{BB962C8B-B14F-4D97-AF65-F5344CB8AC3E}">
        <p14:creationId xmlns:p14="http://schemas.microsoft.com/office/powerpoint/2010/main" val="3465164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holding a microphone&#10;&#10;Description automatically generated with medium confidence">
            <a:extLst>
              <a:ext uri="{FF2B5EF4-FFF2-40B4-BE49-F238E27FC236}">
                <a16:creationId xmlns:a16="http://schemas.microsoft.com/office/drawing/2014/main" id="{F4125C59-7B36-6687-0FDF-F9568C6A0E0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A5C9EC9-0702-2563-796F-E60FC80818BD}"/>
              </a:ext>
            </a:extLst>
          </p:cNvPr>
          <p:cNvSpPr txBox="1"/>
          <p:nvPr/>
        </p:nvSpPr>
        <p:spPr>
          <a:xfrm>
            <a:off x="457731" y="695944"/>
            <a:ext cx="7053413" cy="5466112"/>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Isaiah 55:7-11</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10 "For as the rain comes down, and the snow from heaven, And do not return there, But water the earth, And make it bring forth and bud, That it may give seed to the </a:t>
            </a:r>
            <a:r>
              <a:rPr lang="en-IN" sz="3200" dirty="0" err="1">
                <a:solidFill>
                  <a:schemeClr val="bg1"/>
                </a:solidFill>
                <a:effectLst/>
                <a:latin typeface="Calibri" panose="020F0502020204030204" pitchFamily="34" charset="0"/>
                <a:cs typeface="Calibri" panose="020F0502020204030204" pitchFamily="34" charset="0"/>
              </a:rPr>
              <a:t>sower</a:t>
            </a:r>
            <a:r>
              <a:rPr lang="en-IN" sz="3200" dirty="0">
                <a:solidFill>
                  <a:schemeClr val="bg1"/>
                </a:solidFill>
                <a:effectLst/>
                <a:latin typeface="Calibri" panose="020F0502020204030204" pitchFamily="34" charset="0"/>
                <a:cs typeface="Calibri" panose="020F0502020204030204" pitchFamily="34" charset="0"/>
              </a:rPr>
              <a:t> And bread to the eater,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11 So shall My word be that goes forth from My mouth; It shall not return to Me void, But it shall accomplish what I please, And it shall prosper in the thing for which I sent it. </a:t>
            </a:r>
          </a:p>
        </p:txBody>
      </p:sp>
    </p:spTree>
    <p:extLst>
      <p:ext uri="{BB962C8B-B14F-4D97-AF65-F5344CB8AC3E}">
        <p14:creationId xmlns:p14="http://schemas.microsoft.com/office/powerpoint/2010/main" val="994920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holding a microphone&#10;&#10;Description automatically generated with medium confidence">
            <a:extLst>
              <a:ext uri="{FF2B5EF4-FFF2-40B4-BE49-F238E27FC236}">
                <a16:creationId xmlns:a16="http://schemas.microsoft.com/office/drawing/2014/main" id="{F4125C59-7B36-6687-0FDF-F9568C6A0E0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A5C9EC9-0702-2563-796F-E60FC80818BD}"/>
              </a:ext>
            </a:extLst>
          </p:cNvPr>
          <p:cNvSpPr txBox="1"/>
          <p:nvPr/>
        </p:nvSpPr>
        <p:spPr>
          <a:xfrm>
            <a:off x="501272" y="3133534"/>
            <a:ext cx="7760985" cy="590931"/>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HOW DO I RENEW MY MIND?</a:t>
            </a:r>
          </a:p>
        </p:txBody>
      </p:sp>
    </p:spTree>
    <p:extLst>
      <p:ext uri="{BB962C8B-B14F-4D97-AF65-F5344CB8AC3E}">
        <p14:creationId xmlns:p14="http://schemas.microsoft.com/office/powerpoint/2010/main" val="2168617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holding a microphone&#10;&#10;Description automatically generated with medium confidence">
            <a:extLst>
              <a:ext uri="{FF2B5EF4-FFF2-40B4-BE49-F238E27FC236}">
                <a16:creationId xmlns:a16="http://schemas.microsoft.com/office/drawing/2014/main" id="{F4125C59-7B36-6687-0FDF-F9568C6A0E0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A5C9EC9-0702-2563-796F-E60FC80818BD}"/>
              </a:ext>
            </a:extLst>
          </p:cNvPr>
          <p:cNvSpPr txBox="1"/>
          <p:nvPr/>
        </p:nvSpPr>
        <p:spPr>
          <a:xfrm>
            <a:off x="512159" y="2634936"/>
            <a:ext cx="6759498" cy="1588127"/>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Think God's thoughts and walk God's ways by thinking in line with His Word and His Spirit.</a:t>
            </a:r>
          </a:p>
        </p:txBody>
      </p:sp>
    </p:spTree>
    <p:extLst>
      <p:ext uri="{BB962C8B-B14F-4D97-AF65-F5344CB8AC3E}">
        <p14:creationId xmlns:p14="http://schemas.microsoft.com/office/powerpoint/2010/main" val="2546136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A person holding a microphone&#10;&#10;Description automatically generated with medium confidence">
            <a:extLst>
              <a:ext uri="{FF2B5EF4-FFF2-40B4-BE49-F238E27FC236}">
                <a16:creationId xmlns:a16="http://schemas.microsoft.com/office/drawing/2014/main" id="{F4125C59-7B36-6687-0FDF-F9568C6A0E0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A5C9EC9-0702-2563-796F-E60FC80818BD}"/>
              </a:ext>
            </a:extLst>
          </p:cNvPr>
          <p:cNvSpPr txBox="1"/>
          <p:nvPr/>
        </p:nvSpPr>
        <p:spPr>
          <a:xfrm>
            <a:off x="664559" y="917543"/>
            <a:ext cx="6792155" cy="5022914"/>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Romans 12:1,2</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 I beseech you therefore, brethren, by the mercies of God, that you present your bodies a living sacrifice, holy, acceptable to God, which is your reasonable service.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2 And do not be conformed to this world, but be transformed by the renewing of your mind, that you may prove what is that good and acceptable and perfect will of God. </a:t>
            </a:r>
          </a:p>
        </p:txBody>
      </p:sp>
    </p:spTree>
    <p:extLst>
      <p:ext uri="{BB962C8B-B14F-4D97-AF65-F5344CB8AC3E}">
        <p14:creationId xmlns:p14="http://schemas.microsoft.com/office/powerpoint/2010/main" val="2365105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holding a microphone&#10;&#10;Description automatically generated with medium confidence">
            <a:extLst>
              <a:ext uri="{FF2B5EF4-FFF2-40B4-BE49-F238E27FC236}">
                <a16:creationId xmlns:a16="http://schemas.microsoft.com/office/drawing/2014/main" id="{F4125C59-7B36-6687-0FDF-F9568C6A0E0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A5C9EC9-0702-2563-796F-E60FC80818BD}"/>
              </a:ext>
            </a:extLst>
          </p:cNvPr>
          <p:cNvSpPr txBox="1"/>
          <p:nvPr/>
        </p:nvSpPr>
        <p:spPr>
          <a:xfrm>
            <a:off x="642787" y="2884235"/>
            <a:ext cx="6792155"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WHY IS A RENEWED MIND ESSENTIAL?</a:t>
            </a:r>
          </a:p>
        </p:txBody>
      </p:sp>
    </p:spTree>
    <p:extLst>
      <p:ext uri="{BB962C8B-B14F-4D97-AF65-F5344CB8AC3E}">
        <p14:creationId xmlns:p14="http://schemas.microsoft.com/office/powerpoint/2010/main" val="12968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holding a microphone&#10;&#10;Description automatically generated with medium confidence">
            <a:extLst>
              <a:ext uri="{FF2B5EF4-FFF2-40B4-BE49-F238E27FC236}">
                <a16:creationId xmlns:a16="http://schemas.microsoft.com/office/drawing/2014/main" id="{F4125C59-7B36-6687-0FDF-F9568C6A0E0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A5C9EC9-0702-2563-796F-E60FC80818BD}"/>
              </a:ext>
            </a:extLst>
          </p:cNvPr>
          <p:cNvSpPr txBox="1"/>
          <p:nvPr/>
        </p:nvSpPr>
        <p:spPr>
          <a:xfrm>
            <a:off x="642787" y="3133534"/>
            <a:ext cx="6792155" cy="590931"/>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1. CHANGE IN OUR LIFESTYLE</a:t>
            </a:r>
          </a:p>
        </p:txBody>
      </p:sp>
    </p:spTree>
    <p:extLst>
      <p:ext uri="{BB962C8B-B14F-4D97-AF65-F5344CB8AC3E}">
        <p14:creationId xmlns:p14="http://schemas.microsoft.com/office/powerpoint/2010/main" val="343155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holding a microphone&#10;&#10;Description automatically generated with medium confidence">
            <a:extLst>
              <a:ext uri="{FF2B5EF4-FFF2-40B4-BE49-F238E27FC236}">
                <a16:creationId xmlns:a16="http://schemas.microsoft.com/office/drawing/2014/main" id="{F4125C59-7B36-6687-0FDF-F9568C6A0E0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A5C9EC9-0702-2563-796F-E60FC80818BD}"/>
              </a:ext>
            </a:extLst>
          </p:cNvPr>
          <p:cNvSpPr txBox="1"/>
          <p:nvPr/>
        </p:nvSpPr>
        <p:spPr>
          <a:xfrm>
            <a:off x="642787" y="1139142"/>
            <a:ext cx="6792155" cy="4579715"/>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Ephesians 4:22-24</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22 that you put off, concerning your former conduct, the old man which grows corrupt according to the deceitful lusts,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23 and be renewed in the spirit of your mind,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24 and that you put on the new man which was created according to God, in true righteousness and holiness. </a:t>
            </a:r>
          </a:p>
        </p:txBody>
      </p:sp>
    </p:spTree>
    <p:extLst>
      <p:ext uri="{BB962C8B-B14F-4D97-AF65-F5344CB8AC3E}">
        <p14:creationId xmlns:p14="http://schemas.microsoft.com/office/powerpoint/2010/main" val="3181559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holding a microphone&#10;&#10;Description automatically generated with medium confidence">
            <a:extLst>
              <a:ext uri="{FF2B5EF4-FFF2-40B4-BE49-F238E27FC236}">
                <a16:creationId xmlns:a16="http://schemas.microsoft.com/office/drawing/2014/main" id="{F4125C59-7B36-6687-0FDF-F9568C6A0E0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A5C9EC9-0702-2563-796F-E60FC80818BD}"/>
              </a:ext>
            </a:extLst>
          </p:cNvPr>
          <p:cNvSpPr txBox="1"/>
          <p:nvPr/>
        </p:nvSpPr>
        <p:spPr>
          <a:xfrm>
            <a:off x="718987" y="2468737"/>
            <a:ext cx="6792155" cy="1920526"/>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Romans 8:6</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For to be carnally minded is death, but to be spiritually minded is life and peace. </a:t>
            </a:r>
          </a:p>
        </p:txBody>
      </p:sp>
    </p:spTree>
    <p:extLst>
      <p:ext uri="{BB962C8B-B14F-4D97-AF65-F5344CB8AC3E}">
        <p14:creationId xmlns:p14="http://schemas.microsoft.com/office/powerpoint/2010/main" val="420918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holding a microphone&#10;&#10;Description automatically generated with medium confidence">
            <a:extLst>
              <a:ext uri="{FF2B5EF4-FFF2-40B4-BE49-F238E27FC236}">
                <a16:creationId xmlns:a16="http://schemas.microsoft.com/office/drawing/2014/main" id="{F4125C59-7B36-6687-0FDF-F9568C6A0E0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A5C9EC9-0702-2563-796F-E60FC80818BD}"/>
              </a:ext>
            </a:extLst>
          </p:cNvPr>
          <p:cNvSpPr txBox="1"/>
          <p:nvPr/>
        </p:nvSpPr>
        <p:spPr>
          <a:xfrm>
            <a:off x="642787" y="3133534"/>
            <a:ext cx="6792155" cy="590931"/>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2. KNOW GOD'S WILL</a:t>
            </a:r>
          </a:p>
        </p:txBody>
      </p:sp>
    </p:spTree>
    <p:extLst>
      <p:ext uri="{BB962C8B-B14F-4D97-AF65-F5344CB8AC3E}">
        <p14:creationId xmlns:p14="http://schemas.microsoft.com/office/powerpoint/2010/main" val="3931668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holding a microphone&#10;&#10;Description automatically generated with medium confidence">
            <a:extLst>
              <a:ext uri="{FF2B5EF4-FFF2-40B4-BE49-F238E27FC236}">
                <a16:creationId xmlns:a16="http://schemas.microsoft.com/office/drawing/2014/main" id="{F4125C59-7B36-6687-0FDF-F9568C6A0E0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A5C9EC9-0702-2563-796F-E60FC80818BD}"/>
              </a:ext>
            </a:extLst>
          </p:cNvPr>
          <p:cNvSpPr txBox="1"/>
          <p:nvPr/>
        </p:nvSpPr>
        <p:spPr>
          <a:xfrm>
            <a:off x="675444" y="2025539"/>
            <a:ext cx="6792155" cy="2806922"/>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Romans 12:2</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And do not be conformed to this world, but be transformed by the renewing of your mind, that you may prove what is that good and acceptable and perfect will of God. </a:t>
            </a:r>
          </a:p>
        </p:txBody>
      </p:sp>
    </p:spTree>
    <p:extLst>
      <p:ext uri="{BB962C8B-B14F-4D97-AF65-F5344CB8AC3E}">
        <p14:creationId xmlns:p14="http://schemas.microsoft.com/office/powerpoint/2010/main" val="3700252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holding a microphone&#10;&#10;Description automatically generated with medium confidence">
            <a:extLst>
              <a:ext uri="{FF2B5EF4-FFF2-40B4-BE49-F238E27FC236}">
                <a16:creationId xmlns:a16="http://schemas.microsoft.com/office/drawing/2014/main" id="{F4125C59-7B36-6687-0FDF-F9568C6A0E0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A5C9EC9-0702-2563-796F-E60FC80818BD}"/>
              </a:ext>
            </a:extLst>
          </p:cNvPr>
          <p:cNvSpPr txBox="1"/>
          <p:nvPr/>
        </p:nvSpPr>
        <p:spPr>
          <a:xfrm>
            <a:off x="359758" y="3133534"/>
            <a:ext cx="7760985" cy="590931"/>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3. TO EXPERIENCE THE SUPERNATURAL</a:t>
            </a:r>
          </a:p>
        </p:txBody>
      </p:sp>
    </p:spTree>
    <p:extLst>
      <p:ext uri="{BB962C8B-B14F-4D97-AF65-F5344CB8AC3E}">
        <p14:creationId xmlns:p14="http://schemas.microsoft.com/office/powerpoint/2010/main" val="100897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13597</TotalTime>
  <Words>474</Words>
  <Application>Microsoft Macintosh PowerPoint</Application>
  <PresentationFormat>Widescreen</PresentationFormat>
  <Paragraphs>29</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Graphic Designer</dc:creator>
  <cp:lastModifiedBy>APCWO Media License</cp:lastModifiedBy>
  <cp:revision>2614</cp:revision>
  <dcterms:created xsi:type="dcterms:W3CDTF">2022-04-28T10:27:37Z</dcterms:created>
  <dcterms:modified xsi:type="dcterms:W3CDTF">2025-05-16T04:33:36Z</dcterms:modified>
</cp:coreProperties>
</file>