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20" r:id="rId2"/>
    <p:sldId id="321" r:id="rId3"/>
    <p:sldId id="322" r:id="rId4"/>
    <p:sldId id="323" r:id="rId5"/>
    <p:sldId id="324" r:id="rId6"/>
    <p:sldId id="325" r:id="rId7"/>
    <p:sldId id="326" r:id="rId8"/>
    <p:sldId id="327" r:id="rId9"/>
    <p:sldId id="32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A4450"/>
    <a:srgbClr val="1E4D5B"/>
    <a:srgbClr val="43001C"/>
    <a:srgbClr val="2A0C0E"/>
    <a:srgbClr val="002537"/>
    <a:srgbClr val="0C4F23"/>
    <a:srgbClr val="44001E"/>
    <a:srgbClr val="4400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03" autoAdjust="0"/>
    <p:restoredTop sz="94694"/>
  </p:normalViewPr>
  <p:slideViewPr>
    <p:cSldViewPr snapToGrid="0">
      <p:cViewPr varScale="1">
        <p:scale>
          <a:sx n="117" d="100"/>
          <a:sy n="117" d="100"/>
        </p:scale>
        <p:origin x="132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D69B5-E336-43FF-BBF2-649EBACD9D22}" type="datetimeFigureOut">
              <a:rPr lang="en-US" smtClean="0"/>
              <a:t>5/7/25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1EEC1-8735-497A-8DAB-B270CF6E1D86}" type="slidenum">
              <a:rPr lang="en-US" smtClean="0"/>
              <a:t>‹#›</a:t>
            </a:fld>
            <a:endParaRPr lang="en-US"/>
          </a:p>
        </p:txBody>
      </p:sp>
    </p:spTree>
    <p:extLst>
      <p:ext uri="{BB962C8B-B14F-4D97-AF65-F5344CB8AC3E}">
        <p14:creationId xmlns:p14="http://schemas.microsoft.com/office/powerpoint/2010/main" val="156204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F713-628E-464B-8E51-5C16ACE0F2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7743EF-3C0E-4DDE-BB0D-18303CED4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D59809-8A02-4984-9F86-8070ABF2F6A6}"/>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5" name="Footer Placeholder 4">
            <a:extLst>
              <a:ext uri="{FF2B5EF4-FFF2-40B4-BE49-F238E27FC236}">
                <a16:creationId xmlns:a16="http://schemas.microsoft.com/office/drawing/2014/main" id="{AB628DE8-2DE2-45EC-AD94-878E3A916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C3B14-A904-42B3-97C6-91660F2D46F5}"/>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31364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FB3C0-F47E-4516-9192-04B604CCA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A29A56-2514-4D1B-934D-FB3D49B5CC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39ECF-4486-4062-880E-60CC94E33E77}"/>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5" name="Footer Placeholder 4">
            <a:extLst>
              <a:ext uri="{FF2B5EF4-FFF2-40B4-BE49-F238E27FC236}">
                <a16:creationId xmlns:a16="http://schemas.microsoft.com/office/drawing/2014/main" id="{8E3515B4-9943-4A5B-AF0D-2957724513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28076-29F0-423D-B145-9B85D7B3508D}"/>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292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EFE417-7C0C-4092-BE71-C8F1AEC4BB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DCFEE1-A434-4935-9F7A-2DFEB0AF6C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488BA-3A77-43B4-A3C7-515F58EA7F91}"/>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5" name="Footer Placeholder 4">
            <a:extLst>
              <a:ext uri="{FF2B5EF4-FFF2-40B4-BE49-F238E27FC236}">
                <a16:creationId xmlns:a16="http://schemas.microsoft.com/office/drawing/2014/main" id="{19D8E1CF-B958-4466-B9AE-D3535782A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0F948-441F-469E-BE1D-1DE7B0F998A8}"/>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85547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AEDD-EAB1-45CF-96DB-68A36015E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B2491E-CC08-43BF-A945-15D3E1E1FC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58F51-0A55-4B74-9652-9FE2B54B935E}"/>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5" name="Footer Placeholder 4">
            <a:extLst>
              <a:ext uri="{FF2B5EF4-FFF2-40B4-BE49-F238E27FC236}">
                <a16:creationId xmlns:a16="http://schemas.microsoft.com/office/drawing/2014/main" id="{B6807C44-3516-41E6-9077-8F0386C61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C07C1-36FF-4274-A1F8-D88934EB10C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94095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F316-5B1A-443D-9365-C36C8179D2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7A13C4-3DF3-4525-86C4-47477E4EA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2C1CFB-3B86-487E-A228-5ABF5E691A2F}"/>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5" name="Footer Placeholder 4">
            <a:extLst>
              <a:ext uri="{FF2B5EF4-FFF2-40B4-BE49-F238E27FC236}">
                <a16:creationId xmlns:a16="http://schemas.microsoft.com/office/drawing/2014/main" id="{5367B9A7-55A8-4706-908C-ECAED49C25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88BA2-4366-4B9C-BD25-EA392372BF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60860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D9697-31BF-44CE-A6F5-1D3C9254AA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5A96C-0E9B-4308-807B-B978C56969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A10E7-69CB-4AC4-8D62-160D788E86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AE455A-282E-4D38-BC11-CBF3FD1BB4F2}"/>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6" name="Footer Placeholder 5">
            <a:extLst>
              <a:ext uri="{FF2B5EF4-FFF2-40B4-BE49-F238E27FC236}">
                <a16:creationId xmlns:a16="http://schemas.microsoft.com/office/drawing/2014/main" id="{CD0CAFCE-598B-4A81-956C-7C78A3A360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5314E-F4EE-40F4-A749-C2853051332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62896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DF20-2C2F-483A-BC1C-4FC1F02787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08E327-39D7-4611-9B7E-9B7B4981C6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B5B367-1539-48A3-B668-3F21AC25B6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3DEA46-3E29-41B9-BF8A-0D1A4959F9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11D7CF-57B2-4CF4-ABD2-87D07F8A5A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F5E7B8-19DD-4A55-81A9-2D56B2405BE5}"/>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8" name="Footer Placeholder 7">
            <a:extLst>
              <a:ext uri="{FF2B5EF4-FFF2-40B4-BE49-F238E27FC236}">
                <a16:creationId xmlns:a16="http://schemas.microsoft.com/office/drawing/2014/main" id="{DA355A37-1CC0-49DA-B8AF-7BB15E317B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DA2146-EAA2-4A85-BD52-8C9694C28121}"/>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186508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27871-DDCE-4969-8C87-FCF64B2709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A65F71-CC1C-4531-B2A4-5566F8C71027}"/>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4" name="Footer Placeholder 3">
            <a:extLst>
              <a:ext uri="{FF2B5EF4-FFF2-40B4-BE49-F238E27FC236}">
                <a16:creationId xmlns:a16="http://schemas.microsoft.com/office/drawing/2014/main" id="{51ACBA1D-D766-4510-B7A9-B7789B5CBC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00E832-F209-4EB4-92C2-27854BDB45C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742147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A2583-F1C2-49EF-9EA3-1358454C87CB}"/>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3" name="Footer Placeholder 2">
            <a:extLst>
              <a:ext uri="{FF2B5EF4-FFF2-40B4-BE49-F238E27FC236}">
                <a16:creationId xmlns:a16="http://schemas.microsoft.com/office/drawing/2014/main" id="{95CA3847-906B-446D-B0E0-34239134B3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72FFC2-FA1D-4FE2-8A0D-E43BB3C5F2AA}"/>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19666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21ED-A3BD-43E1-B701-187BAFB532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7DD20B-741D-474E-8130-5403C47A16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33B465-D714-4237-9DBF-06C501B28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266BB8-EF69-4CB9-87D8-3BE65741B5FE}"/>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6" name="Footer Placeholder 5">
            <a:extLst>
              <a:ext uri="{FF2B5EF4-FFF2-40B4-BE49-F238E27FC236}">
                <a16:creationId xmlns:a16="http://schemas.microsoft.com/office/drawing/2014/main" id="{A0FC8D68-DDEC-44F8-B31B-8A4478D013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2F3822-FB29-434B-B198-FE4B120FEBD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98478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D79E-C070-42CC-805C-993C169770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05739-6D5A-4777-B58D-5E87F7090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D3B37-8532-4AFF-8C8B-6E971258F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003B4-95E5-4CFA-B039-74F20540769D}"/>
              </a:ext>
            </a:extLst>
          </p:cNvPr>
          <p:cNvSpPr>
            <a:spLocks noGrp="1"/>
          </p:cNvSpPr>
          <p:nvPr>
            <p:ph type="dt" sz="half" idx="10"/>
          </p:nvPr>
        </p:nvSpPr>
        <p:spPr/>
        <p:txBody>
          <a:bodyPr/>
          <a:lstStyle/>
          <a:p>
            <a:fld id="{6A37264C-6AD2-4681-A800-FAD0AF653D81}" type="datetimeFigureOut">
              <a:rPr lang="en-US" smtClean="0"/>
              <a:t>5/7/25</a:t>
            </a:fld>
            <a:endParaRPr lang="en-US"/>
          </a:p>
        </p:txBody>
      </p:sp>
      <p:sp>
        <p:nvSpPr>
          <p:cNvPr id="6" name="Footer Placeholder 5">
            <a:extLst>
              <a:ext uri="{FF2B5EF4-FFF2-40B4-BE49-F238E27FC236}">
                <a16:creationId xmlns:a16="http://schemas.microsoft.com/office/drawing/2014/main" id="{C574BB70-F8A1-41E1-9CAA-EC62D3733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7529D-55F2-435B-9302-D9A1AA1186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39807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10197D-BAB4-4F7A-B28D-C0FA273966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708EE8-7BC3-48D4-A38B-AB5FE3FAA7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1FB71-4AE5-4112-AEA3-3EC8D3B3C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7264C-6AD2-4681-A800-FAD0AF653D81}" type="datetimeFigureOut">
              <a:rPr lang="en-US" smtClean="0"/>
              <a:t>5/7/25</a:t>
            </a:fld>
            <a:endParaRPr lang="en-US"/>
          </a:p>
        </p:txBody>
      </p:sp>
      <p:sp>
        <p:nvSpPr>
          <p:cNvPr id="5" name="Footer Placeholder 4">
            <a:extLst>
              <a:ext uri="{FF2B5EF4-FFF2-40B4-BE49-F238E27FC236}">
                <a16:creationId xmlns:a16="http://schemas.microsoft.com/office/drawing/2014/main" id="{54F8847C-6665-4002-9A55-08E243D8AE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7B88D4-A969-4584-A720-A32A42E1B7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EA3CC-00B6-48EA-A66C-025103EA665C}" type="slidenum">
              <a:rPr lang="en-US" smtClean="0"/>
              <a:t>‹#›</a:t>
            </a:fld>
            <a:endParaRPr lang="en-US"/>
          </a:p>
        </p:txBody>
      </p:sp>
    </p:spTree>
    <p:extLst>
      <p:ext uri="{BB962C8B-B14F-4D97-AF65-F5344CB8AC3E}">
        <p14:creationId xmlns:p14="http://schemas.microsoft.com/office/powerpoint/2010/main" val="2948280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 name="Rectangle 9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person in a helmet and a spear&#10;&#10;Description automatically generated">
            <a:extLst>
              <a:ext uri="{FF2B5EF4-FFF2-40B4-BE49-F238E27FC236}">
                <a16:creationId xmlns:a16="http://schemas.microsoft.com/office/drawing/2014/main" id="{FB33B244-0ECE-EC25-D4C9-42AD272CB845}"/>
              </a:ext>
            </a:extLst>
          </p:cNvPr>
          <p:cNvPicPr>
            <a:picLocks noChangeAspect="1"/>
          </p:cNvPicPr>
          <p:nvPr/>
        </p:nvPicPr>
        <p:blipFill>
          <a:blip r:embed="rId2">
            <a:extLst>
              <a:ext uri="{28A0092B-C50C-407E-A947-70E740481C1C}">
                <a14:useLocalDpi xmlns:a14="http://schemas.microsoft.com/office/drawing/2010/main" val="0"/>
              </a:ext>
            </a:extLst>
          </a:blip>
          <a:srcRect t="19"/>
          <a:stretch/>
        </p:blipFill>
        <p:spPr>
          <a:xfrm>
            <a:off x="20" y="1282"/>
            <a:ext cx="12191980" cy="6856718"/>
          </a:xfrm>
          <a:prstGeom prst="rect">
            <a:avLst/>
          </a:prstGeom>
        </p:spPr>
      </p:pic>
    </p:spTree>
    <p:extLst>
      <p:ext uri="{BB962C8B-B14F-4D97-AF65-F5344CB8AC3E}">
        <p14:creationId xmlns:p14="http://schemas.microsoft.com/office/powerpoint/2010/main" val="1844002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Picture 5" descr="A person in a helmet and armor holding a shield&#10;&#10;Description automatically generated">
            <a:extLst>
              <a:ext uri="{FF2B5EF4-FFF2-40B4-BE49-F238E27FC236}">
                <a16:creationId xmlns:a16="http://schemas.microsoft.com/office/drawing/2014/main" id="{83990589-BD8C-29C9-DA8E-CCEEA2FC4D18}"/>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TextBox 6">
            <a:extLst>
              <a:ext uri="{FF2B5EF4-FFF2-40B4-BE49-F238E27FC236}">
                <a16:creationId xmlns:a16="http://schemas.microsoft.com/office/drawing/2014/main" id="{B13F5A5B-D4D6-3670-4AC9-D84E83177585}"/>
              </a:ext>
            </a:extLst>
          </p:cNvPr>
          <p:cNvSpPr txBox="1"/>
          <p:nvPr/>
        </p:nvSpPr>
        <p:spPr>
          <a:xfrm>
            <a:off x="559420" y="695944"/>
            <a:ext cx="6788437" cy="546611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Ephesians 6:10-14</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10 Finally, my brethren, be strong in the Lord and in the power of His might.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11 Put on the whole </a:t>
            </a:r>
            <a:r>
              <a:rPr lang="en-IN" sz="3200" dirty="0" err="1">
                <a:solidFill>
                  <a:schemeClr val="bg1"/>
                </a:solidFill>
                <a:effectLst/>
                <a:latin typeface="Calibri" panose="020F0502020204030204" pitchFamily="34" charset="0"/>
                <a:cs typeface="Calibri" panose="020F0502020204030204" pitchFamily="34" charset="0"/>
              </a:rPr>
              <a:t>armor</a:t>
            </a:r>
            <a:r>
              <a:rPr lang="en-IN" sz="3200" dirty="0">
                <a:solidFill>
                  <a:schemeClr val="bg1"/>
                </a:solidFill>
                <a:effectLst/>
                <a:latin typeface="Calibri" panose="020F0502020204030204" pitchFamily="34" charset="0"/>
                <a:cs typeface="Calibri" panose="020F0502020204030204" pitchFamily="34" charset="0"/>
              </a:rPr>
              <a:t> of God, that you may be able to stand against the wiles of the devil.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12 For we do not wrestle against flesh and blood, but against principalities, against powers, against the rulers of the darkness of this age, against spiritual hosts of wickedness in the heavenly places. </a:t>
            </a:r>
          </a:p>
        </p:txBody>
      </p:sp>
    </p:spTree>
    <p:extLst>
      <p:ext uri="{BB962C8B-B14F-4D97-AF65-F5344CB8AC3E}">
        <p14:creationId xmlns:p14="http://schemas.microsoft.com/office/powerpoint/2010/main" val="1614544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helmet and armor holding a shield&#10;&#10;Description automatically generated">
            <a:extLst>
              <a:ext uri="{FF2B5EF4-FFF2-40B4-BE49-F238E27FC236}">
                <a16:creationId xmlns:a16="http://schemas.microsoft.com/office/drawing/2014/main" id="{83990589-BD8C-29C9-DA8E-CCEEA2FC4D18}"/>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TextBox 6">
            <a:extLst>
              <a:ext uri="{FF2B5EF4-FFF2-40B4-BE49-F238E27FC236}">
                <a16:creationId xmlns:a16="http://schemas.microsoft.com/office/drawing/2014/main" id="{B13F5A5B-D4D6-3670-4AC9-D84E83177585}"/>
              </a:ext>
            </a:extLst>
          </p:cNvPr>
          <p:cNvSpPr txBox="1"/>
          <p:nvPr/>
        </p:nvSpPr>
        <p:spPr>
          <a:xfrm>
            <a:off x="581192" y="2025539"/>
            <a:ext cx="6374780" cy="280692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Ephesians 6:10-14</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13 Therefore take up the whole </a:t>
            </a:r>
            <a:r>
              <a:rPr lang="en-IN" sz="3200" dirty="0" err="1">
                <a:solidFill>
                  <a:schemeClr val="bg1"/>
                </a:solidFill>
                <a:effectLst/>
                <a:latin typeface="Calibri" panose="020F0502020204030204" pitchFamily="34" charset="0"/>
                <a:cs typeface="Calibri" panose="020F0502020204030204" pitchFamily="34" charset="0"/>
              </a:rPr>
              <a:t>armor</a:t>
            </a:r>
            <a:r>
              <a:rPr lang="en-IN" sz="3200" dirty="0">
                <a:solidFill>
                  <a:schemeClr val="bg1"/>
                </a:solidFill>
                <a:effectLst/>
                <a:latin typeface="Calibri" panose="020F0502020204030204" pitchFamily="34" charset="0"/>
                <a:cs typeface="Calibri" panose="020F0502020204030204" pitchFamily="34" charset="0"/>
              </a:rPr>
              <a:t> of God, that you may be able to withstand in the evil day, and having done all, to stand.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14 Stand therefore, ...</a:t>
            </a:r>
          </a:p>
        </p:txBody>
      </p:sp>
    </p:spTree>
    <p:extLst>
      <p:ext uri="{BB962C8B-B14F-4D97-AF65-F5344CB8AC3E}">
        <p14:creationId xmlns:p14="http://schemas.microsoft.com/office/powerpoint/2010/main" val="4158039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helmet and armor holding a shield&#10;&#10;Description automatically generated">
            <a:extLst>
              <a:ext uri="{FF2B5EF4-FFF2-40B4-BE49-F238E27FC236}">
                <a16:creationId xmlns:a16="http://schemas.microsoft.com/office/drawing/2014/main" id="{83990589-BD8C-29C9-DA8E-CCEEA2FC4D18}"/>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TextBox 6">
            <a:extLst>
              <a:ext uri="{FF2B5EF4-FFF2-40B4-BE49-F238E27FC236}">
                <a16:creationId xmlns:a16="http://schemas.microsoft.com/office/drawing/2014/main" id="{B13F5A5B-D4D6-3670-4AC9-D84E83177585}"/>
              </a:ext>
            </a:extLst>
          </p:cNvPr>
          <p:cNvSpPr txBox="1"/>
          <p:nvPr/>
        </p:nvSpPr>
        <p:spPr>
          <a:xfrm>
            <a:off x="602963" y="3133534"/>
            <a:ext cx="6788437"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1. BE STRONG IN THE LORD</a:t>
            </a:r>
            <a:endParaRPr lang="en-IN" sz="3200" b="1"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2359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helmet and armor holding a shield&#10;&#10;Description automatically generated">
            <a:extLst>
              <a:ext uri="{FF2B5EF4-FFF2-40B4-BE49-F238E27FC236}">
                <a16:creationId xmlns:a16="http://schemas.microsoft.com/office/drawing/2014/main" id="{83990589-BD8C-29C9-DA8E-CCEEA2FC4D18}"/>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TextBox 6">
            <a:extLst>
              <a:ext uri="{FF2B5EF4-FFF2-40B4-BE49-F238E27FC236}">
                <a16:creationId xmlns:a16="http://schemas.microsoft.com/office/drawing/2014/main" id="{B13F5A5B-D4D6-3670-4AC9-D84E83177585}"/>
              </a:ext>
            </a:extLst>
          </p:cNvPr>
          <p:cNvSpPr txBox="1"/>
          <p:nvPr/>
        </p:nvSpPr>
        <p:spPr>
          <a:xfrm>
            <a:off x="602963" y="2884235"/>
            <a:ext cx="6570723"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2. PUT ON THE WHOLE ARMOR OF GOD (VS 11,13)</a:t>
            </a:r>
            <a:endParaRPr lang="en-IN" sz="3200" b="1"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3433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helmet and armor holding a shield&#10;&#10;Description automatically generated">
            <a:extLst>
              <a:ext uri="{FF2B5EF4-FFF2-40B4-BE49-F238E27FC236}">
                <a16:creationId xmlns:a16="http://schemas.microsoft.com/office/drawing/2014/main" id="{83990589-BD8C-29C9-DA8E-CCEEA2FC4D18}"/>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TextBox 6">
            <a:extLst>
              <a:ext uri="{FF2B5EF4-FFF2-40B4-BE49-F238E27FC236}">
                <a16:creationId xmlns:a16="http://schemas.microsoft.com/office/drawing/2014/main" id="{B13F5A5B-D4D6-3670-4AC9-D84E83177585}"/>
              </a:ext>
            </a:extLst>
          </p:cNvPr>
          <p:cNvSpPr txBox="1"/>
          <p:nvPr/>
        </p:nvSpPr>
        <p:spPr>
          <a:xfrm>
            <a:off x="602964" y="2884235"/>
            <a:ext cx="6363894"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3. STAND AGAINST THE WILES OF THE DEVIL</a:t>
            </a:r>
            <a:endParaRPr lang="en-IN" sz="3200" b="1"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0018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helmet and armor holding a shield&#10;&#10;Description automatically generated">
            <a:extLst>
              <a:ext uri="{FF2B5EF4-FFF2-40B4-BE49-F238E27FC236}">
                <a16:creationId xmlns:a16="http://schemas.microsoft.com/office/drawing/2014/main" id="{83990589-BD8C-29C9-DA8E-CCEEA2FC4D18}"/>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TextBox 6">
            <a:extLst>
              <a:ext uri="{FF2B5EF4-FFF2-40B4-BE49-F238E27FC236}">
                <a16:creationId xmlns:a16="http://schemas.microsoft.com/office/drawing/2014/main" id="{B13F5A5B-D4D6-3670-4AC9-D84E83177585}"/>
              </a:ext>
            </a:extLst>
          </p:cNvPr>
          <p:cNvSpPr txBox="1"/>
          <p:nvPr/>
        </p:nvSpPr>
        <p:spPr>
          <a:xfrm>
            <a:off x="537649" y="2884235"/>
            <a:ext cx="6821093" cy="1089529"/>
          </a:xfrm>
          <a:prstGeom prst="rect">
            <a:avLst/>
          </a:prstGeom>
          <a:noFill/>
        </p:spPr>
        <p:txBody>
          <a:bodyPr wrap="square" rtlCol="0">
            <a:spAutoFit/>
          </a:bodyPr>
          <a:lstStyle/>
          <a:p>
            <a:pPr>
              <a:lnSpc>
                <a:spcPct val="90000"/>
              </a:lnSpc>
            </a:pPr>
            <a:r>
              <a:rPr lang="en-IN" sz="3600" b="1" dirty="0">
                <a:solidFill>
                  <a:schemeClr val="bg1"/>
                </a:solidFill>
                <a:latin typeface="Calibri" panose="020F0502020204030204" pitchFamily="34" charset="0"/>
                <a:cs typeface="Calibri" panose="020F0502020204030204" pitchFamily="34" charset="0"/>
              </a:rPr>
              <a:t>4</a:t>
            </a:r>
            <a:r>
              <a:rPr lang="en-IN" sz="3600" b="1" dirty="0">
                <a:solidFill>
                  <a:schemeClr val="bg1"/>
                </a:solidFill>
                <a:effectLst/>
                <a:latin typeface="Calibri" panose="020F0502020204030204" pitchFamily="34" charset="0"/>
                <a:cs typeface="Calibri" panose="020F0502020204030204" pitchFamily="34" charset="0"/>
              </a:rPr>
              <a:t>. WE WRESTLE AGAINST SPIRITUAL HOSTS OF WICKEDNESS</a:t>
            </a:r>
            <a:endParaRPr lang="en-IN" sz="3200" b="1"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8112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helmet and armor holding a shield&#10;&#10;Description automatically generated">
            <a:extLst>
              <a:ext uri="{FF2B5EF4-FFF2-40B4-BE49-F238E27FC236}">
                <a16:creationId xmlns:a16="http://schemas.microsoft.com/office/drawing/2014/main" id="{83990589-BD8C-29C9-DA8E-CCEEA2FC4D18}"/>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TextBox 6">
            <a:extLst>
              <a:ext uri="{FF2B5EF4-FFF2-40B4-BE49-F238E27FC236}">
                <a16:creationId xmlns:a16="http://schemas.microsoft.com/office/drawing/2014/main" id="{B13F5A5B-D4D6-3670-4AC9-D84E83177585}"/>
              </a:ext>
            </a:extLst>
          </p:cNvPr>
          <p:cNvSpPr txBox="1"/>
          <p:nvPr/>
        </p:nvSpPr>
        <p:spPr>
          <a:xfrm>
            <a:off x="581193" y="3133534"/>
            <a:ext cx="6363894"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5. WITHSTAND IN THE EVIL DAY</a:t>
            </a:r>
            <a:endParaRPr lang="en-IN" sz="3200" b="1"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349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helmet and armor holding a shield&#10;&#10;Description automatically generated">
            <a:extLst>
              <a:ext uri="{FF2B5EF4-FFF2-40B4-BE49-F238E27FC236}">
                <a16:creationId xmlns:a16="http://schemas.microsoft.com/office/drawing/2014/main" id="{83990589-BD8C-29C9-DA8E-CCEEA2FC4D18}"/>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TextBox 6">
            <a:extLst>
              <a:ext uri="{FF2B5EF4-FFF2-40B4-BE49-F238E27FC236}">
                <a16:creationId xmlns:a16="http://schemas.microsoft.com/office/drawing/2014/main" id="{B13F5A5B-D4D6-3670-4AC9-D84E83177585}"/>
              </a:ext>
            </a:extLst>
          </p:cNvPr>
          <p:cNvSpPr txBox="1"/>
          <p:nvPr/>
        </p:nvSpPr>
        <p:spPr>
          <a:xfrm>
            <a:off x="537651" y="2884235"/>
            <a:ext cx="6363894"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6. HAVING DONE ALL TO STAND, STAND, AND KEEP STANDING!</a:t>
            </a:r>
            <a:endParaRPr lang="en-IN" sz="3200" b="1"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3893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13563</TotalTime>
  <Words>178</Words>
  <Application>Microsoft Macintosh PowerPoint</Application>
  <PresentationFormat>Widescreen</PresentationFormat>
  <Paragraphs>13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 Designer</dc:creator>
  <cp:lastModifiedBy>APCWO Media License</cp:lastModifiedBy>
  <cp:revision>2597</cp:revision>
  <dcterms:created xsi:type="dcterms:W3CDTF">2022-04-28T10:27:37Z</dcterms:created>
  <dcterms:modified xsi:type="dcterms:W3CDTF">2025-05-07T11:40:16Z</dcterms:modified>
</cp:coreProperties>
</file>