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4450"/>
    <a:srgbClr val="1E4D5B"/>
    <a:srgbClr val="43001C"/>
    <a:srgbClr val="2A0C0E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8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Hands holding a round object with a baby inside&#10;&#10;Description automatically generated">
            <a:extLst>
              <a:ext uri="{FF2B5EF4-FFF2-40B4-BE49-F238E27FC236}">
                <a16:creationId xmlns:a16="http://schemas.microsoft.com/office/drawing/2014/main" id="{EF938FAF-6D22-5727-21B4-F219CB55F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67D33F3E-A46F-DB48-2A5D-D9BB27540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504193" y="695944"/>
            <a:ext cx="5896607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Psalm 139:13-18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 For You formed my inward parts; You covered me in my mother's womb.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 I will praise You, for I am fearfully and wonderfully made; </a:t>
            </a:r>
            <a:r>
              <a:rPr lang="en-IN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Marvelous</a:t>
            </a: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Your works, And that my soul knows very well.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 My frame was not hidden from You, When I was made in secret, And </a:t>
            </a:r>
            <a:r>
              <a:rPr lang="en-IN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skillfully</a:t>
            </a: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wrought in the lowest parts of the earth. </a:t>
            </a:r>
          </a:p>
        </p:txBody>
      </p:sp>
    </p:spTree>
    <p:extLst>
      <p:ext uri="{BB962C8B-B14F-4D97-AF65-F5344CB8AC3E}">
        <p14:creationId xmlns:p14="http://schemas.microsoft.com/office/powerpoint/2010/main" val="199372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00FF379E-66B0-E623-7A38-24B3E4779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438879" y="474345"/>
            <a:ext cx="61034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Psalm 139:13-18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 Your eyes saw my substance, being yet unformed. And in Your book they all were written, The days fashioned for me, When as yet there were none of them.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 How precious also are Your thoughts to me, O God! How great is the sum of them!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 If I should count them, they would be more in number than the sand; When I awake, I am still with You. </a:t>
            </a:r>
          </a:p>
        </p:txBody>
      </p:sp>
    </p:spTree>
    <p:extLst>
      <p:ext uri="{BB962C8B-B14F-4D97-AF65-F5344CB8AC3E}">
        <p14:creationId xmlns:p14="http://schemas.microsoft.com/office/powerpoint/2010/main" val="306562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3AD27673-63CA-22F7-5E03-83344B4C3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504194" y="2634936"/>
            <a:ext cx="600546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RECOGNIZE GOD'S PURPOSE IN DIFFERENT WAYS AND AT DIFFERENT TIMES</a:t>
            </a:r>
          </a:p>
        </p:txBody>
      </p:sp>
    </p:spTree>
    <p:extLst>
      <p:ext uri="{BB962C8B-B14F-4D97-AF65-F5344CB8AC3E}">
        <p14:creationId xmlns:p14="http://schemas.microsoft.com/office/powerpoint/2010/main" val="254366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D4F9BB53-CA83-440F-5223-7AA392E8E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525966" y="1916479"/>
            <a:ext cx="600546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Abraham</a:t>
            </a:r>
          </a:p>
          <a:p>
            <a:pPr marL="444500" indent="-444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Joseph</a:t>
            </a:r>
          </a:p>
          <a:p>
            <a:pPr marL="444500" indent="-444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Moses</a:t>
            </a:r>
          </a:p>
          <a:p>
            <a:pPr marL="444500" indent="-444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David</a:t>
            </a:r>
          </a:p>
          <a:p>
            <a:pPr marL="444500" indent="-444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Disciples of Jesus</a:t>
            </a:r>
          </a:p>
          <a:p>
            <a:pPr marL="444500" indent="-444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Saul who became Paul</a:t>
            </a:r>
          </a:p>
        </p:txBody>
      </p:sp>
    </p:spTree>
    <p:extLst>
      <p:ext uri="{BB962C8B-B14F-4D97-AF65-F5344CB8AC3E}">
        <p14:creationId xmlns:p14="http://schemas.microsoft.com/office/powerpoint/2010/main" val="379729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20BA3E04-6F0E-B167-2413-95368DD06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504193" y="2385637"/>
            <a:ext cx="587483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 CALLS PEOPLE AT ALL STAGES OF LIFE, FROM ALL WALKS OF LIFE, AND INTO </a:t>
            </a:r>
          </a:p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VARIETY OF ASSIGNMENTS.</a:t>
            </a:r>
          </a:p>
        </p:txBody>
      </p:sp>
    </p:spTree>
    <p:extLst>
      <p:ext uri="{BB962C8B-B14F-4D97-AF65-F5344CB8AC3E}">
        <p14:creationId xmlns:p14="http://schemas.microsoft.com/office/powerpoint/2010/main" val="396308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F926C9E8-C55A-8694-3F63-8F754493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395336" y="1139142"/>
            <a:ext cx="6103436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Corinthians 12:4-6 (ERV)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 There are different kinds of spiritual gifts, but they are all from the same Spirit.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 There are different ways to serve, but we serve the same Lord.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 And there are different ways that God works in people, but it is the same God who works in all of us to do everything. </a:t>
            </a:r>
          </a:p>
        </p:txBody>
      </p:sp>
    </p:spTree>
    <p:extLst>
      <p:ext uri="{BB962C8B-B14F-4D97-AF65-F5344CB8AC3E}">
        <p14:creationId xmlns:p14="http://schemas.microsoft.com/office/powerpoint/2010/main" val="42829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4DBF7801-C04E-3AD9-325B-F18B111CE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536851" y="2884235"/>
            <a:ext cx="60054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GOD'S PURPOSE IS GOD'S CALLING—PRESS INTO IT</a:t>
            </a:r>
          </a:p>
        </p:txBody>
      </p:sp>
    </p:spTree>
    <p:extLst>
      <p:ext uri="{BB962C8B-B14F-4D97-AF65-F5344CB8AC3E}">
        <p14:creationId xmlns:p14="http://schemas.microsoft.com/office/powerpoint/2010/main" val="2941508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D2877CF0-9191-E1AC-3F74-E77AD44A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493307" y="695944"/>
            <a:ext cx="6103436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Philippians 3:12-15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 Not that I have already attained, or am already perfected; but I press on, that I may lay hold of that for which Christ Jesus has also laid hold of me.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 Brethren, I do not count myself to have apprehended; but one thing I do, forgetting those things which are behind and reaching forward to those things which are ahead, </a:t>
            </a:r>
          </a:p>
        </p:txBody>
      </p:sp>
    </p:spTree>
    <p:extLst>
      <p:ext uri="{BB962C8B-B14F-4D97-AF65-F5344CB8AC3E}">
        <p14:creationId xmlns:p14="http://schemas.microsoft.com/office/powerpoint/2010/main" val="1776681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4D2D8239-6CA5-5BB0-D3A1-2B3B4A69F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482421" y="2025539"/>
            <a:ext cx="6103436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Philippians 3:12-15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 I press toward the goal for the prize of the upward call of God in Christ Jesus.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 Therefore let us, as many as are mature, have this mind;...</a:t>
            </a:r>
          </a:p>
        </p:txBody>
      </p:sp>
    </p:spTree>
    <p:extLst>
      <p:ext uri="{BB962C8B-B14F-4D97-AF65-F5344CB8AC3E}">
        <p14:creationId xmlns:p14="http://schemas.microsoft.com/office/powerpoint/2010/main" val="306797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6D4BE8DD-8714-9EE9-17B1-AEC2D609D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765451" y="2884235"/>
            <a:ext cx="607077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 DOES THINGS WITH PURPOSE</a:t>
            </a:r>
          </a:p>
        </p:txBody>
      </p:sp>
    </p:spTree>
    <p:extLst>
      <p:ext uri="{BB962C8B-B14F-4D97-AF65-F5344CB8AC3E}">
        <p14:creationId xmlns:p14="http://schemas.microsoft.com/office/powerpoint/2010/main" val="135624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680BA4EB-F4C8-FDB8-5262-020A72165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580393" y="2468737"/>
            <a:ext cx="5896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Psalm 33:11 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counsel of the LORD stands forever, The plans of His heart to all generations.</a:t>
            </a:r>
          </a:p>
        </p:txBody>
      </p:sp>
    </p:spTree>
    <p:extLst>
      <p:ext uri="{BB962C8B-B14F-4D97-AF65-F5344CB8AC3E}">
        <p14:creationId xmlns:p14="http://schemas.microsoft.com/office/powerpoint/2010/main" val="143942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9849ABD8-2E62-7996-A58E-49CA1B9C7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602165" y="2385637"/>
            <a:ext cx="607077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knows the end from the beginning.</a:t>
            </a:r>
          </a:p>
          <a:p>
            <a:pPr marL="357188" indent="-357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completes His work, before He begins.</a:t>
            </a:r>
          </a:p>
        </p:txBody>
      </p:sp>
    </p:spTree>
    <p:extLst>
      <p:ext uri="{BB962C8B-B14F-4D97-AF65-F5344CB8AC3E}">
        <p14:creationId xmlns:p14="http://schemas.microsoft.com/office/powerpoint/2010/main" val="68313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EE795BE6-5A04-04C8-7656-A8246D5B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711022" y="2634936"/>
            <a:ext cx="607077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 HAS AN ETERNAL PURPOSE WHICH HE IS UNFOLDING</a:t>
            </a:r>
          </a:p>
        </p:txBody>
      </p:sp>
    </p:spTree>
    <p:extLst>
      <p:ext uri="{BB962C8B-B14F-4D97-AF65-F5344CB8AC3E}">
        <p14:creationId xmlns:p14="http://schemas.microsoft.com/office/powerpoint/2010/main" val="386607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0B553586-BAD7-EDCB-6BAB-0B3B3CFEA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558621" y="2468737"/>
            <a:ext cx="5896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Ephesians 3:11 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according to the eternal purpose which He accomplished in Christ Jesus our Lord, </a:t>
            </a:r>
          </a:p>
        </p:txBody>
      </p:sp>
    </p:spTree>
    <p:extLst>
      <p:ext uri="{BB962C8B-B14F-4D97-AF65-F5344CB8AC3E}">
        <p14:creationId xmlns:p14="http://schemas.microsoft.com/office/powerpoint/2010/main" val="127989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7E703DB0-A164-C8E3-FEF8-441B3EA2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536850" y="2884235"/>
            <a:ext cx="607077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HAVE BEEN CALLED TO PARTICIPATE IN HIS PURPOSE</a:t>
            </a:r>
          </a:p>
        </p:txBody>
      </p:sp>
    </p:spTree>
    <p:extLst>
      <p:ext uri="{BB962C8B-B14F-4D97-AF65-F5344CB8AC3E}">
        <p14:creationId xmlns:p14="http://schemas.microsoft.com/office/powerpoint/2010/main" val="74098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41DEB0CA-7D35-F6CD-C8EF-EB6FF3D94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536850" y="1803939"/>
            <a:ext cx="5896607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Timothy 1:9 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who has saved us and called us with a holy calling, not according to our works, but according to His own purpose and grace which was given to us in Christ Jesus before time began, </a:t>
            </a:r>
          </a:p>
        </p:txBody>
      </p:sp>
    </p:spTree>
    <p:extLst>
      <p:ext uri="{BB962C8B-B14F-4D97-AF65-F5344CB8AC3E}">
        <p14:creationId xmlns:p14="http://schemas.microsoft.com/office/powerpoint/2010/main" val="286231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old object&#10;&#10;Description automatically generated">
            <a:extLst>
              <a:ext uri="{FF2B5EF4-FFF2-40B4-BE49-F238E27FC236}">
                <a16:creationId xmlns:a16="http://schemas.microsoft.com/office/drawing/2014/main" id="{78754DB5-9DD6-5DAF-B8C8-15553ABB5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76DAD-4A36-3D3E-C73E-5C7D9948FEAC}"/>
              </a:ext>
            </a:extLst>
          </p:cNvPr>
          <p:cNvSpPr txBox="1"/>
          <p:nvPr/>
        </p:nvSpPr>
        <p:spPr>
          <a:xfrm>
            <a:off x="525965" y="2884235"/>
            <a:ext cx="573332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CREATED AND DESIGNED FOR A PURPOSE</a:t>
            </a:r>
          </a:p>
        </p:txBody>
      </p:sp>
    </p:spTree>
    <p:extLst>
      <p:ext uri="{BB962C8B-B14F-4D97-AF65-F5344CB8AC3E}">
        <p14:creationId xmlns:p14="http://schemas.microsoft.com/office/powerpoint/2010/main" val="3851524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13559</TotalTime>
  <Words>508</Words>
  <Application>Microsoft Macintosh PowerPoint</Application>
  <PresentationFormat>Widescreen</PresentationFormat>
  <Paragraphs>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2588</cp:revision>
  <dcterms:created xsi:type="dcterms:W3CDTF">2022-04-28T10:27:37Z</dcterms:created>
  <dcterms:modified xsi:type="dcterms:W3CDTF">2025-04-30T13:00:03Z</dcterms:modified>
</cp:coreProperties>
</file>