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0" r:id="rId2"/>
    <p:sldId id="321" r:id="rId3"/>
    <p:sldId id="322" r:id="rId4"/>
    <p:sldId id="323" r:id="rId5"/>
    <p:sldId id="324" r:id="rId6"/>
    <p:sldId id="325" r:id="rId7"/>
    <p:sldId id="326" r:id="rId8"/>
    <p:sldId id="327" r:id="rId9"/>
    <p:sldId id="328" r:id="rId10"/>
    <p:sldId id="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4/16/25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4/16/25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and white sign with a cross on the door&#10;&#10;Description automatically generated with medium confidence">
            <a:extLst>
              <a:ext uri="{FF2B5EF4-FFF2-40B4-BE49-F238E27FC236}">
                <a16:creationId xmlns:a16="http://schemas.microsoft.com/office/drawing/2014/main" id="{5DEE85B9-0382-BF88-08F3-6947C057094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485344" y="2247138"/>
            <a:ext cx="6340000"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31:5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Like birds flying about, so will the LORD of hosts defend Jerusalem. Defending, He will also deliver it; passing over, He will preserve it."</a:t>
            </a:r>
          </a:p>
        </p:txBody>
      </p:sp>
    </p:spTree>
    <p:extLst>
      <p:ext uri="{BB962C8B-B14F-4D97-AF65-F5344CB8AC3E}">
        <p14:creationId xmlns:p14="http://schemas.microsoft.com/office/powerpoint/2010/main" val="144641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496229" y="2025539"/>
            <a:ext cx="668834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12:11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thus you shall eat it: with a belt on your waist, your sandals on your feet, and your staff in your hand. So you shall eat it in haste. It is the LORD's Passover (Heb. </a:t>
            </a:r>
            <a:r>
              <a:rPr lang="en-IN" sz="3200" i="1" dirty="0" err="1">
                <a:solidFill>
                  <a:schemeClr val="bg1"/>
                </a:solidFill>
                <a:effectLst/>
                <a:latin typeface="Calibri" panose="020F0502020204030204" pitchFamily="34" charset="0"/>
                <a:cs typeface="Calibri" panose="020F0502020204030204" pitchFamily="34" charset="0"/>
              </a:rPr>
              <a:t>pesach</a:t>
            </a:r>
            <a:r>
              <a:rPr lang="en-IN" sz="3200" dirty="0">
                <a:solidFill>
                  <a:schemeClr val="bg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2070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485344" y="1803939"/>
            <a:ext cx="6568600"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12:13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the blood shall be a sign for you on the houses where you are. And when I see the blood, I will pass over (Heb. </a:t>
            </a:r>
            <a:r>
              <a:rPr lang="en-IN" sz="3200" i="1" dirty="0" err="1">
                <a:solidFill>
                  <a:schemeClr val="bg1"/>
                </a:solidFill>
                <a:effectLst/>
                <a:latin typeface="Calibri" panose="020F0502020204030204" pitchFamily="34" charset="0"/>
                <a:cs typeface="Calibri" panose="020F0502020204030204" pitchFamily="34" charset="0"/>
              </a:rPr>
              <a:t>pasach</a:t>
            </a:r>
            <a:r>
              <a:rPr lang="en-IN" sz="3200" dirty="0">
                <a:solidFill>
                  <a:schemeClr val="bg1"/>
                </a:solidFill>
                <a:effectLst/>
                <a:latin typeface="Calibri" panose="020F0502020204030204" pitchFamily="34" charset="0"/>
                <a:cs typeface="Calibri" panose="020F0502020204030204" pitchFamily="34" charset="0"/>
              </a:rPr>
              <a:t>) you; and the plague shall not be on you to destroy you when I strike the land of Egypt. </a:t>
            </a:r>
          </a:p>
        </p:txBody>
      </p:sp>
    </p:spTree>
    <p:extLst>
      <p:ext uri="{BB962C8B-B14F-4D97-AF65-F5344CB8AC3E}">
        <p14:creationId xmlns:p14="http://schemas.microsoft.com/office/powerpoint/2010/main" val="89605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496229" y="1582340"/>
            <a:ext cx="656860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12:23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the LORD will pass through to strike the Egyptians; and when He sees the blood on the lintel and on the two doorposts, the LORD will pass over (Heb. </a:t>
            </a:r>
            <a:r>
              <a:rPr lang="en-IN" sz="3200" i="1" dirty="0" err="1">
                <a:solidFill>
                  <a:schemeClr val="bg1"/>
                </a:solidFill>
                <a:effectLst/>
                <a:latin typeface="Calibri" panose="020F0502020204030204" pitchFamily="34" charset="0"/>
                <a:cs typeface="Calibri" panose="020F0502020204030204" pitchFamily="34" charset="0"/>
              </a:rPr>
              <a:t>pasach</a:t>
            </a:r>
            <a:r>
              <a:rPr lang="en-IN" sz="3200" dirty="0">
                <a:solidFill>
                  <a:schemeClr val="bg1"/>
                </a:solidFill>
                <a:effectLst/>
                <a:latin typeface="Calibri" panose="020F0502020204030204" pitchFamily="34" charset="0"/>
                <a:cs typeface="Calibri" panose="020F0502020204030204" pitchFamily="34" charset="0"/>
              </a:rPr>
              <a:t>) the door and not allow the destroyer to come into your houses to strike you. </a:t>
            </a:r>
          </a:p>
        </p:txBody>
      </p:sp>
    </p:spTree>
    <p:extLst>
      <p:ext uri="{BB962C8B-B14F-4D97-AF65-F5344CB8AC3E}">
        <p14:creationId xmlns:p14="http://schemas.microsoft.com/office/powerpoint/2010/main" val="363308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332942" y="474345"/>
            <a:ext cx="7036685"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31:4,5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For thus the LORD has spoken to me: "As a lion roars, and a young lion over his prey (when a multitude of shepherds is summoned against him, He will not be afraid of their voice nor be disturbed by their noise), so the LORD of hosts will come down to fight for Mount Zion and for its hill.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Like birds flying about, so will the LORD of hosts defend Jerusalem. Defending, He will also deliver it; passing over (Heb. </a:t>
            </a:r>
            <a:r>
              <a:rPr lang="en-IN" sz="3200" i="1" dirty="0" err="1">
                <a:solidFill>
                  <a:schemeClr val="bg1"/>
                </a:solidFill>
                <a:effectLst/>
                <a:latin typeface="Calibri" panose="020F0502020204030204" pitchFamily="34" charset="0"/>
                <a:cs typeface="Calibri" panose="020F0502020204030204" pitchFamily="34" charset="0"/>
              </a:rPr>
              <a:t>pasach</a:t>
            </a:r>
            <a:r>
              <a:rPr lang="en-IN" sz="3200" dirty="0">
                <a:solidFill>
                  <a:schemeClr val="bg1"/>
                </a:solidFill>
                <a:effectLst/>
                <a:latin typeface="Calibri" panose="020F0502020204030204" pitchFamily="34" charset="0"/>
                <a:cs typeface="Calibri" panose="020F0502020204030204" pitchFamily="34" charset="0"/>
              </a:rPr>
              <a:t>), He will preserve it."</a:t>
            </a:r>
          </a:p>
        </p:txBody>
      </p:sp>
    </p:spTree>
    <p:extLst>
      <p:ext uri="{BB962C8B-B14F-4D97-AF65-F5344CB8AC3E}">
        <p14:creationId xmlns:p14="http://schemas.microsoft.com/office/powerpoint/2010/main" val="291855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332943" y="889843"/>
            <a:ext cx="6840744" cy="5078313"/>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On the night of the very first Passover:</a:t>
            </a:r>
          </a:p>
          <a:p>
            <a:pPr marL="400050" indent="-400050">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God DEFENDED His people, and the destroyer could not enter their homes.</a:t>
            </a:r>
          </a:p>
          <a:p>
            <a:pPr marL="400050" indent="-400050">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God DELIVERED His people from about 400 years of slavery.</a:t>
            </a:r>
          </a:p>
          <a:p>
            <a:pPr marL="400050" indent="-400050">
              <a:lnSpc>
                <a:spcPct val="90000"/>
              </a:lnSpc>
              <a:buFont typeface="Arial" panose="020B0604020202020204" pitchFamily="34" charset="0"/>
              <a:buChar char="•"/>
            </a:pPr>
            <a:r>
              <a:rPr lang="en-IN" sz="3600" dirty="0">
                <a:solidFill>
                  <a:schemeClr val="bg1"/>
                </a:solidFill>
                <a:effectLst/>
                <a:latin typeface="Calibri" panose="020F0502020204030204" pitchFamily="34" charset="0"/>
                <a:cs typeface="Calibri" panose="020F0502020204030204" pitchFamily="34" charset="0"/>
              </a:rPr>
              <a:t>God BLESSED His people, and they left Egypt with silver, gold and clothing.</a:t>
            </a:r>
          </a:p>
        </p:txBody>
      </p:sp>
    </p:spTree>
    <p:extLst>
      <p:ext uri="{BB962C8B-B14F-4D97-AF65-F5344CB8AC3E}">
        <p14:creationId xmlns:p14="http://schemas.microsoft.com/office/powerpoint/2010/main" val="60717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485344" y="2025539"/>
            <a:ext cx="6340000"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5:7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purge out the old leaven, that you may be a new lump, since you truly are unleavened. For indeed Christ, our Passover, was sacrificed for us.</a:t>
            </a:r>
          </a:p>
        </p:txBody>
      </p:sp>
    </p:spTree>
    <p:extLst>
      <p:ext uri="{BB962C8B-B14F-4D97-AF65-F5344CB8AC3E}">
        <p14:creationId xmlns:p14="http://schemas.microsoft.com/office/powerpoint/2010/main" val="162906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594200" y="2634936"/>
            <a:ext cx="684074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DEFENDED His people.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DELIVERED His people.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BLESSED His people.</a:t>
            </a:r>
          </a:p>
        </p:txBody>
      </p:sp>
    </p:spTree>
    <p:extLst>
      <p:ext uri="{BB962C8B-B14F-4D97-AF65-F5344CB8AC3E}">
        <p14:creationId xmlns:p14="http://schemas.microsoft.com/office/powerpoint/2010/main" val="210755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white background with a red door&#10;&#10;Description automatically generated">
            <a:extLst>
              <a:ext uri="{FF2B5EF4-FFF2-40B4-BE49-F238E27FC236}">
                <a16:creationId xmlns:a16="http://schemas.microsoft.com/office/drawing/2014/main" id="{4044AEF7-AAE2-4B3D-B350-DE8EA3A33A4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E37346D-65EC-9C3F-EE03-F913313AE0AA}"/>
              </a:ext>
            </a:extLst>
          </p:cNvPr>
          <p:cNvSpPr txBox="1"/>
          <p:nvPr/>
        </p:nvSpPr>
        <p:spPr>
          <a:xfrm>
            <a:off x="539772" y="2884235"/>
            <a:ext cx="641620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Christ our Passover does all of this for us today.</a:t>
            </a:r>
          </a:p>
        </p:txBody>
      </p:sp>
    </p:spTree>
    <p:extLst>
      <p:ext uri="{BB962C8B-B14F-4D97-AF65-F5344CB8AC3E}">
        <p14:creationId xmlns:p14="http://schemas.microsoft.com/office/powerpoint/2010/main" val="1254516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13542</TotalTime>
  <Words>404</Words>
  <Application>Microsoft Macintosh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2595</cp:revision>
  <dcterms:created xsi:type="dcterms:W3CDTF">2022-04-28T10:27:37Z</dcterms:created>
  <dcterms:modified xsi:type="dcterms:W3CDTF">2025-04-16T04:49:33Z</dcterms:modified>
</cp:coreProperties>
</file>