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dove with a light shining through it&#10;&#10;Description automatically generated">
            <a:extLst>
              <a:ext uri="{FF2B5EF4-FFF2-40B4-BE49-F238E27FC236}">
                <a16:creationId xmlns:a16="http://schemas.microsoft.com/office/drawing/2014/main" id="{BDDD24E9-B71A-C3EB-B481-20E934BE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66057" y="695944"/>
            <a:ext cx="6476999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Exodus 30:22-33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 And you shall make from these a holy anointing oil, an ointment compounded according to the art of the perfumer. It shall be a holy anointing oil.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 With it you shall anoint the tabernacle of meeting and the ark of the Testimony;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27 the table and all its utensils, the lampstand and its utensils, and the altar of incense; </a:t>
            </a:r>
          </a:p>
        </p:txBody>
      </p:sp>
    </p:spTree>
    <p:extLst>
      <p:ext uri="{BB962C8B-B14F-4D97-AF65-F5344CB8AC3E}">
        <p14:creationId xmlns:p14="http://schemas.microsoft.com/office/powerpoint/2010/main" val="252782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76943" y="1139142"/>
            <a:ext cx="6476999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Exodus 30:22-33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 the altar of burnt offering with all its utensils, and the laver and its base.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 You shall consecrate them, that they may be most holy; whatever touches them must be holy.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And you shall anoint Aaron and his sons, and consecrate them, that they may minister to Me as priests. </a:t>
            </a:r>
          </a:p>
        </p:txBody>
      </p:sp>
    </p:spTree>
    <p:extLst>
      <p:ext uri="{BB962C8B-B14F-4D97-AF65-F5344CB8AC3E}">
        <p14:creationId xmlns:p14="http://schemas.microsoft.com/office/powerpoint/2010/main" val="190492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33400" y="695944"/>
            <a:ext cx="6476999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Exodus 30:22-33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31 "And you shall speak to the children of Israel, saying: 'This shall be a holy anointing oil to Me throughout your generations.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32 It shall not be poured on man's flesh; nor shall you make any other like it, according to its composition. It is holy, and it shall be holy to you.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Whoever compounds any like it, or whoever puts any of it on an outsider, shall be cut off from his people.' " </a:t>
            </a:r>
          </a:p>
        </p:txBody>
      </p:sp>
    </p:spTree>
    <p:extLst>
      <p:ext uri="{BB962C8B-B14F-4D97-AF65-F5344CB8AC3E}">
        <p14:creationId xmlns:p14="http://schemas.microsoft.com/office/powerpoint/2010/main" val="42330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489857" y="2884235"/>
            <a:ext cx="61830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Anointing the Tabernacle and its furnishings </a:t>
            </a:r>
          </a:p>
        </p:txBody>
      </p:sp>
    </p:spTree>
    <p:extLst>
      <p:ext uri="{BB962C8B-B14F-4D97-AF65-F5344CB8AC3E}">
        <p14:creationId xmlns:p14="http://schemas.microsoft.com/office/powerpoint/2010/main" val="348785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489857" y="2884235"/>
            <a:ext cx="64987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Anointing the priests (Aaron and his sons) </a:t>
            </a:r>
          </a:p>
        </p:txBody>
      </p:sp>
    </p:spTree>
    <p:extLst>
      <p:ext uri="{BB962C8B-B14F-4D97-AF65-F5344CB8AC3E}">
        <p14:creationId xmlns:p14="http://schemas.microsoft.com/office/powerpoint/2010/main" val="82506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402771" y="1388441"/>
            <a:ext cx="722811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 right ear (cleansed and consecrated to listen to God’s voice)</a:t>
            </a:r>
          </a:p>
          <a:p>
            <a:pPr marL="357188" indent="-357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right thumb (cleansed and consecrated to serve God with holy hands)</a:t>
            </a:r>
          </a:p>
          <a:p>
            <a:pPr marL="357188" indent="-357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right toe (cleansed and consecrated to walk in God’s ways)</a:t>
            </a:r>
          </a:p>
        </p:txBody>
      </p:sp>
    </p:spTree>
    <p:extLst>
      <p:ext uri="{BB962C8B-B14F-4D97-AF65-F5344CB8AC3E}">
        <p14:creationId xmlns:p14="http://schemas.microsoft.com/office/powerpoint/2010/main" val="196009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489857" y="2884235"/>
            <a:ext cx="64987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HOLY ANOINTING OIL – EXTRACTION AND COMPOSITION</a:t>
            </a:r>
          </a:p>
        </p:txBody>
      </p:sp>
    </p:spTree>
    <p:extLst>
      <p:ext uri="{BB962C8B-B14F-4D97-AF65-F5344CB8AC3E}">
        <p14:creationId xmlns:p14="http://schemas.microsoft.com/office/powerpoint/2010/main" val="65069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489857" y="2634936"/>
            <a:ext cx="64987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INGREDIENTS OF THE HOLY ANOINTING OIL AND THEIR SYMBOLISM</a:t>
            </a:r>
          </a:p>
        </p:txBody>
      </p:sp>
    </p:spTree>
    <p:extLst>
      <p:ext uri="{BB962C8B-B14F-4D97-AF65-F5344CB8AC3E}">
        <p14:creationId xmlns:p14="http://schemas.microsoft.com/office/powerpoint/2010/main" val="357736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11629" y="889843"/>
            <a:ext cx="64552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Pure olive oil – the presence of the Spirit of God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Myrrh – suffering and sacrifice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Sweet cinnamon – righteousness and holiness </a:t>
            </a:r>
            <a:endParaRPr lang="en-IN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Sweet calamus – integrity, uprightness, humility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Cassia – submission and worship </a:t>
            </a:r>
          </a:p>
        </p:txBody>
      </p:sp>
    </p:spTree>
    <p:extLst>
      <p:ext uri="{BB962C8B-B14F-4D97-AF65-F5344CB8AC3E}">
        <p14:creationId xmlns:p14="http://schemas.microsoft.com/office/powerpoint/2010/main" val="3139456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489857" y="2634936"/>
            <a:ext cx="649877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GOD PROVIDES THE OIL, WE PARTAKE OF THE PROCESS AND PROVIDE THE INGREDIENTS</a:t>
            </a:r>
          </a:p>
        </p:txBody>
      </p:sp>
    </p:spTree>
    <p:extLst>
      <p:ext uri="{BB962C8B-B14F-4D97-AF65-F5344CB8AC3E}">
        <p14:creationId xmlns:p14="http://schemas.microsoft.com/office/powerpoint/2010/main" val="414904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11629" y="3133534"/>
            <a:ext cx="61830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ANOINTED AND EMPOWERED</a:t>
            </a:r>
          </a:p>
        </p:txBody>
      </p:sp>
    </p:spTree>
    <p:extLst>
      <p:ext uri="{BB962C8B-B14F-4D97-AF65-F5344CB8AC3E}">
        <p14:creationId xmlns:p14="http://schemas.microsoft.com/office/powerpoint/2010/main" val="425563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22514" y="3133534"/>
            <a:ext cx="64987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FRESH OIL</a:t>
            </a:r>
          </a:p>
        </p:txBody>
      </p:sp>
    </p:spTree>
    <p:extLst>
      <p:ext uri="{BB962C8B-B14F-4D97-AF65-F5344CB8AC3E}">
        <p14:creationId xmlns:p14="http://schemas.microsoft.com/office/powerpoint/2010/main" val="427231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609601" y="2468737"/>
            <a:ext cx="625928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Psalm 23:5 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prepare a table before me in the presence of my enemies; You anoint my head with oil; My cup runs over.</a:t>
            </a:r>
          </a:p>
        </p:txBody>
      </p:sp>
    </p:spTree>
    <p:extLst>
      <p:ext uri="{BB962C8B-B14F-4D97-AF65-F5344CB8AC3E}">
        <p14:creationId xmlns:p14="http://schemas.microsoft.com/office/powerpoint/2010/main" val="77471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609601" y="2468737"/>
            <a:ext cx="625928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Psalm 92:10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 my horn You have exalted like a wild ox; I have been anointed with fresh oil. </a:t>
            </a:r>
          </a:p>
        </p:txBody>
      </p:sp>
    </p:spTree>
    <p:extLst>
      <p:ext uri="{BB962C8B-B14F-4D97-AF65-F5344CB8AC3E}">
        <p14:creationId xmlns:p14="http://schemas.microsoft.com/office/powerpoint/2010/main" val="215190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22513" y="1139142"/>
            <a:ext cx="6912429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be anointed with fresh oil we maintain these (myrrh – suffering and sacrifice; sweet cinnamon – righteousness and holiness; sweet calamus – integrity and humility; cassia – submission and worship) as an ongoing continual process in our relationship with God and as part of our lives.</a:t>
            </a:r>
          </a:p>
        </p:txBody>
      </p:sp>
    </p:spTree>
    <p:extLst>
      <p:ext uri="{BB962C8B-B14F-4D97-AF65-F5344CB8AC3E}">
        <p14:creationId xmlns:p14="http://schemas.microsoft.com/office/powerpoint/2010/main" val="35211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696686" y="1803939"/>
            <a:ext cx="6183086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Psalm 89:20,21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I have found My servant David; With My holy oil I have anointed him,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 With whom My hand shall be established; Also My arm shall strengthen him.  </a:t>
            </a:r>
          </a:p>
        </p:txBody>
      </p:sp>
    </p:spTree>
    <p:extLst>
      <p:ext uri="{BB962C8B-B14F-4D97-AF65-F5344CB8AC3E}">
        <p14:creationId xmlns:p14="http://schemas.microsoft.com/office/powerpoint/2010/main" val="133277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00743" y="2884235"/>
            <a:ext cx="618308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one who is anointed by God is empowered by God.</a:t>
            </a:r>
          </a:p>
        </p:txBody>
      </p:sp>
    </p:spTree>
    <p:extLst>
      <p:ext uri="{BB962C8B-B14F-4D97-AF65-F5344CB8AC3E}">
        <p14:creationId xmlns:p14="http://schemas.microsoft.com/office/powerpoint/2010/main" val="16650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00743" y="3133534"/>
            <a:ext cx="61830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OLIVE TREES, ANOINTED ONES</a:t>
            </a:r>
          </a:p>
        </p:txBody>
      </p:sp>
    </p:spTree>
    <p:extLst>
      <p:ext uri="{BB962C8B-B14F-4D97-AF65-F5344CB8AC3E}">
        <p14:creationId xmlns:p14="http://schemas.microsoft.com/office/powerpoint/2010/main" val="163136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653143" y="1139142"/>
            <a:ext cx="6183086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Zechariah 4:11-14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 Then I answered and said to him, "What are these two olive trees—at the right of the lampstand and at its left?"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 And I further answered and said to him, "What are these two olive branches that drip into the receptacles of the two gold pipes from which the golden oil drains?" </a:t>
            </a:r>
          </a:p>
        </p:txBody>
      </p:sp>
    </p:spTree>
    <p:extLst>
      <p:ext uri="{BB962C8B-B14F-4D97-AF65-F5344CB8AC3E}">
        <p14:creationId xmlns:p14="http://schemas.microsoft.com/office/powerpoint/2010/main" val="320216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642258" y="1803939"/>
            <a:ext cx="6183086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Zechariah 4:11-14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13 Then he answered me and said, "Do you not know what these are?" And I said, "No, my lord."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 So he said, "These are the two anointed ones, who stand beside the Lord of the whole earth." </a:t>
            </a:r>
          </a:p>
        </p:txBody>
      </p:sp>
    </p:spTree>
    <p:extLst>
      <p:ext uri="{BB962C8B-B14F-4D97-AF65-F5344CB8AC3E}">
        <p14:creationId xmlns:p14="http://schemas.microsoft.com/office/powerpoint/2010/main" val="369113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00743" y="3133534"/>
            <a:ext cx="61830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HOLY ANOINTING OIL</a:t>
            </a:r>
          </a:p>
        </p:txBody>
      </p:sp>
    </p:spTree>
    <p:extLst>
      <p:ext uri="{BB962C8B-B14F-4D97-AF65-F5344CB8AC3E}">
        <p14:creationId xmlns:p14="http://schemas.microsoft.com/office/powerpoint/2010/main" val="377766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ve in the sky&#10;&#10;Description automatically generated">
            <a:extLst>
              <a:ext uri="{FF2B5EF4-FFF2-40B4-BE49-F238E27FC236}">
                <a16:creationId xmlns:a16="http://schemas.microsoft.com/office/drawing/2014/main" id="{4A657207-2B57-C90C-272B-6E82A6A2B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723251-C57E-3D0A-A2A8-642273E655BF}"/>
              </a:ext>
            </a:extLst>
          </p:cNvPr>
          <p:cNvSpPr txBox="1"/>
          <p:nvPr/>
        </p:nvSpPr>
        <p:spPr>
          <a:xfrm>
            <a:off x="566057" y="695944"/>
            <a:ext cx="6476999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Exodus 30:22-33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 Moreover the LORD spoke to Moses, saying: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 "Also take for yourself quality spices—five hundred shekels of liquid myrrh, half as much sweet-smelling cinnamon (two hundred and fifty shekels), two hundred and fifty shekels of sweet-smelling cane,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five hundred shekels of cassia, according to the shekel of the sanctuary, and a </a:t>
            </a:r>
            <a:r>
              <a:rPr lang="en-IN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hin</a:t>
            </a: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olive oil. </a:t>
            </a:r>
          </a:p>
        </p:txBody>
      </p:sp>
    </p:spTree>
    <p:extLst>
      <p:ext uri="{BB962C8B-B14F-4D97-AF65-F5344CB8AC3E}">
        <p14:creationId xmlns:p14="http://schemas.microsoft.com/office/powerpoint/2010/main" val="308221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13534</TotalTime>
  <Words>694</Words>
  <Application>Microsoft Macintosh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2583</cp:revision>
  <dcterms:created xsi:type="dcterms:W3CDTF">2022-04-28T10:27:37Z</dcterms:created>
  <dcterms:modified xsi:type="dcterms:W3CDTF">2025-04-11T04:45:18Z</dcterms:modified>
</cp:coreProperties>
</file>