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4450"/>
    <a:srgbClr val="1E4D5B"/>
    <a:srgbClr val="43001C"/>
    <a:srgbClr val="2A0C0E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8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ird with a light shining through it&#10;&#10;Description automatically generated">
            <a:extLst>
              <a:ext uri="{FF2B5EF4-FFF2-40B4-BE49-F238E27FC236}">
                <a16:creationId xmlns:a16="http://schemas.microsoft.com/office/drawing/2014/main" id="{CD01EF55-B73D-9EEB-0785-1AF5D7C5D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60650" y="2385637"/>
            <a:ext cx="691986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 PEOPLE TOUCHING THE ANOINTED PERSON CAN BE USED TO RELEASE THE ANOINTING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Luke 6:19</a:t>
            </a:r>
          </a:p>
        </p:txBody>
      </p:sp>
    </p:spTree>
    <p:extLst>
      <p:ext uri="{BB962C8B-B14F-4D97-AF65-F5344CB8AC3E}">
        <p14:creationId xmlns:p14="http://schemas.microsoft.com/office/powerpoint/2010/main" val="135106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49764" y="2634936"/>
            <a:ext cx="691986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 ANOINTING WITH OIL CAN BE USED TO RELEASE THE ANOINTING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Samuel 16:13</a:t>
            </a:r>
          </a:p>
        </p:txBody>
      </p:sp>
    </p:spTree>
    <p:extLst>
      <p:ext uri="{BB962C8B-B14F-4D97-AF65-F5344CB8AC3E}">
        <p14:creationId xmlns:p14="http://schemas.microsoft.com/office/powerpoint/2010/main" val="255992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38878" y="2634936"/>
            <a:ext cx="691986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10. WORSHIP AND MUSIC CAN RELEASE THE ANOINTING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Samuel 16:18,23; 2 Kings 3:15,16</a:t>
            </a:r>
          </a:p>
        </p:txBody>
      </p:sp>
    </p:spTree>
    <p:extLst>
      <p:ext uri="{BB962C8B-B14F-4D97-AF65-F5344CB8AC3E}">
        <p14:creationId xmlns:p14="http://schemas.microsoft.com/office/powerpoint/2010/main" val="270784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38878" y="2385637"/>
            <a:ext cx="691986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11. INTERCESSORY PRAYER CAN BE A CHANNEL TO RELEASE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ANOINTING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Chronicles 32:20,21, Isaiah 10:27</a:t>
            </a:r>
          </a:p>
        </p:txBody>
      </p:sp>
    </p:spTree>
    <p:extLst>
      <p:ext uri="{BB962C8B-B14F-4D97-AF65-F5344CB8AC3E}">
        <p14:creationId xmlns:p14="http://schemas.microsoft.com/office/powerpoint/2010/main" val="348009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06221" y="2385637"/>
            <a:ext cx="691986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12. BEING IN PROPHETIC OR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SPIRIT-FILLED COMPANY CAN RELEASE THE ANOINTING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Samuel 10:5,6; 1 Samuel 19:20  </a:t>
            </a:r>
          </a:p>
        </p:txBody>
      </p:sp>
    </p:spTree>
    <p:extLst>
      <p:ext uri="{BB962C8B-B14F-4D97-AF65-F5344CB8AC3E}">
        <p14:creationId xmlns:p14="http://schemas.microsoft.com/office/powerpoint/2010/main" val="347798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27992" y="1776240"/>
            <a:ext cx="7529466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I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GOD CAN USE UNUSUAL METHODS TO RELEASE THE ANOINTING</a:t>
            </a:r>
          </a:p>
          <a:p>
            <a:pPr>
              <a:lnSpc>
                <a:spcPct val="30000"/>
              </a:lnSpc>
            </a:pPr>
            <a:endParaRPr lang="en-IN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Dead man’s bones (2 Kings 13:21)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Mud and spit (Mark 8:23; John 9:6)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Peter’s shadow (Acts 5:12-16)</a:t>
            </a:r>
          </a:p>
        </p:txBody>
      </p:sp>
    </p:spTree>
    <p:extLst>
      <p:ext uri="{BB962C8B-B14F-4D97-AF65-F5344CB8AC3E}">
        <p14:creationId xmlns:p14="http://schemas.microsoft.com/office/powerpoint/2010/main" val="254781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49764" y="2634936"/>
            <a:ext cx="691986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14. DISTANCE IS NOT A LIMITING FACTOR IN THE RELEASE OF THE ANOINTING</a:t>
            </a:r>
          </a:p>
        </p:txBody>
      </p:sp>
    </p:spTree>
    <p:extLst>
      <p:ext uri="{BB962C8B-B14F-4D97-AF65-F5344CB8AC3E}">
        <p14:creationId xmlns:p14="http://schemas.microsoft.com/office/powerpoint/2010/main" val="170347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395335" y="2385637"/>
            <a:ext cx="794312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15. THE ANOINTING CAN COVER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ENTIRE AREA (ROOM, SPACE,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REGION, ETC.)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Genesis 1:1,2; Luke 5:17; Acts 5:14-16</a:t>
            </a:r>
          </a:p>
        </p:txBody>
      </p:sp>
    </p:spTree>
    <p:extLst>
      <p:ext uri="{BB962C8B-B14F-4D97-AF65-F5344CB8AC3E}">
        <p14:creationId xmlns:p14="http://schemas.microsoft.com/office/powerpoint/2010/main" val="399226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17106" y="2385637"/>
            <a:ext cx="691986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THE SPIRIT WILLS – HE IS WILLING, ARE WE DESIRING AND READY?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Corinthians 12:7-11</a:t>
            </a:r>
          </a:p>
        </p:txBody>
      </p:sp>
    </p:spTree>
    <p:extLst>
      <p:ext uri="{BB962C8B-B14F-4D97-AF65-F5344CB8AC3E}">
        <p14:creationId xmlns:p14="http://schemas.microsoft.com/office/powerpoint/2010/main" val="275465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06221" y="2884235"/>
            <a:ext cx="560269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RELEASING THE ANOINTING – PRACTICAL STEPS</a:t>
            </a:r>
          </a:p>
        </p:txBody>
      </p:sp>
    </p:spTree>
    <p:extLst>
      <p:ext uri="{BB962C8B-B14F-4D97-AF65-F5344CB8AC3E}">
        <p14:creationId xmlns:p14="http://schemas.microsoft.com/office/powerpoint/2010/main" val="376950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645708" y="2634936"/>
            <a:ext cx="630043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SAME HOLY SPIRIT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WHO WAS ON JESUS IS ON US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14:12</a:t>
            </a:r>
          </a:p>
        </p:txBody>
      </p:sp>
    </p:spTree>
    <p:extLst>
      <p:ext uri="{BB962C8B-B14F-4D97-AF65-F5344CB8AC3E}">
        <p14:creationId xmlns:p14="http://schemas.microsoft.com/office/powerpoint/2010/main" val="3137239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591277" y="1665440"/>
            <a:ext cx="6669493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STIR YOURSELF UP</a:t>
            </a:r>
          </a:p>
          <a:p>
            <a:pPr>
              <a:lnSpc>
                <a:spcPct val="40000"/>
              </a:lnSpc>
            </a:pPr>
            <a:endParaRPr lang="en-IN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CLEAR OUT BLOCKAGES IN YOUR SOUL</a:t>
            </a:r>
          </a:p>
          <a:p>
            <a:pPr>
              <a:lnSpc>
                <a:spcPct val="40000"/>
              </a:lnSpc>
            </a:pPr>
            <a:endParaRPr lang="en-IN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I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OUT OF YOUR POSITION IN GOD, RELEASE THE SPIRIT'S POWER BY FAITH  </a:t>
            </a:r>
          </a:p>
        </p:txBody>
      </p:sp>
    </p:spTree>
    <p:extLst>
      <p:ext uri="{BB962C8B-B14F-4D97-AF65-F5344CB8AC3E}">
        <p14:creationId xmlns:p14="http://schemas.microsoft.com/office/powerpoint/2010/main" val="122704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06221" y="2002493"/>
            <a:ext cx="6658608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I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FLOW FREELY IN YOUR GIFTING AND FUNCTION EXPECTING THE ANOINTING TO FLOW</a:t>
            </a:r>
          </a:p>
          <a:p>
            <a:pPr>
              <a:lnSpc>
                <a:spcPct val="40000"/>
              </a:lnSpc>
            </a:pPr>
            <a:endParaRPr lang="en-IN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I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MANIFEST THE GIFTS THE HOLY SPIRIT RELEASES AND EXPECT THE ANOINTING TO EFFECT CHANGE</a:t>
            </a:r>
          </a:p>
        </p:txBody>
      </p:sp>
    </p:spTree>
    <p:extLst>
      <p:ext uri="{BB962C8B-B14F-4D97-AF65-F5344CB8AC3E}">
        <p14:creationId xmlns:p14="http://schemas.microsoft.com/office/powerpoint/2010/main" val="324657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525965" y="2385637"/>
            <a:ext cx="657152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THE PRESENCE AND THE POWER OF THE HOLY SPIRIT FLOWS OUT OF YOUR SPIRIT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7:38,39</a:t>
            </a:r>
          </a:p>
        </p:txBody>
      </p:sp>
    </p:spTree>
    <p:extLst>
      <p:ext uri="{BB962C8B-B14F-4D97-AF65-F5344CB8AC3E}">
        <p14:creationId xmlns:p14="http://schemas.microsoft.com/office/powerpoint/2010/main" val="205433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71536" y="2385637"/>
            <a:ext cx="691986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THE HOLY SPIRIT RELEASES HIS POWER TO FLOW OUT OF US INTO OTHERS, EFFECTING CHANGE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 5:30</a:t>
            </a:r>
          </a:p>
        </p:txBody>
      </p:sp>
    </p:spTree>
    <p:extLst>
      <p:ext uri="{BB962C8B-B14F-4D97-AF65-F5344CB8AC3E}">
        <p14:creationId xmlns:p14="http://schemas.microsoft.com/office/powerpoint/2010/main" val="98501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71536" y="2385637"/>
            <a:ext cx="647355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SPOKEN WORDS CAN BE USED TO RELEASE THE ANOINTING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6:63; John 20:22;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Zechariah 4:4-6</a:t>
            </a:r>
          </a:p>
        </p:txBody>
      </p:sp>
    </p:spTree>
    <p:extLst>
      <p:ext uri="{BB962C8B-B14F-4D97-AF65-F5344CB8AC3E}">
        <p14:creationId xmlns:p14="http://schemas.microsoft.com/office/powerpoint/2010/main" val="319998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49765" y="2385637"/>
            <a:ext cx="691986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THE MINISTRY OF THE WORD CAN BE USED TO RELEASE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ANOINTING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Acts 10:44-46</a:t>
            </a:r>
          </a:p>
        </p:txBody>
      </p:sp>
    </p:spTree>
    <p:extLst>
      <p:ext uri="{BB962C8B-B14F-4D97-AF65-F5344CB8AC3E}">
        <p14:creationId xmlns:p14="http://schemas.microsoft.com/office/powerpoint/2010/main" val="261492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60650" y="2634936"/>
            <a:ext cx="691986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LAYING ON OF HANDS CAN BE USED TO RELEASE THE ANOINTING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Acts 8:15-17; Acts 19:6</a:t>
            </a:r>
          </a:p>
        </p:txBody>
      </p:sp>
    </p:spTree>
    <p:extLst>
      <p:ext uri="{BB962C8B-B14F-4D97-AF65-F5344CB8AC3E}">
        <p14:creationId xmlns:p14="http://schemas.microsoft.com/office/powerpoint/2010/main" val="77446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60650" y="2385637"/>
            <a:ext cx="691986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 CLOTHS (HANDKERCHIEFS, APRONS, ETC.) CAN BE USED TO RELEASE THE ANOINTING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 5:27; Acts 19:11,12</a:t>
            </a:r>
          </a:p>
        </p:txBody>
      </p:sp>
    </p:spTree>
    <p:extLst>
      <p:ext uri="{BB962C8B-B14F-4D97-AF65-F5344CB8AC3E}">
        <p14:creationId xmlns:p14="http://schemas.microsoft.com/office/powerpoint/2010/main" val="319486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in the sky&#10;&#10;Description automatically generated">
            <a:extLst>
              <a:ext uri="{FF2B5EF4-FFF2-40B4-BE49-F238E27FC236}">
                <a16:creationId xmlns:a16="http://schemas.microsoft.com/office/drawing/2014/main" id="{9B9E9987-9EBF-C291-6857-878CA9B53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0C89-EB8A-FB79-E9A2-0C107D4FC627}"/>
              </a:ext>
            </a:extLst>
          </p:cNvPr>
          <p:cNvSpPr txBox="1"/>
          <p:nvPr/>
        </p:nvSpPr>
        <p:spPr>
          <a:xfrm>
            <a:off x="449764" y="2634936"/>
            <a:ext cx="691986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CLOAKS AND MANTLES CAN BE USED TO RELEASE THE ANOINTING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Kings 19:15,16,19 </a:t>
            </a:r>
          </a:p>
        </p:txBody>
      </p:sp>
    </p:spTree>
    <p:extLst>
      <p:ext uri="{BB962C8B-B14F-4D97-AF65-F5344CB8AC3E}">
        <p14:creationId xmlns:p14="http://schemas.microsoft.com/office/powerpoint/2010/main" val="64166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13509</TotalTime>
  <Words>388</Words>
  <Application>Microsoft Macintosh PowerPoint</Application>
  <PresentationFormat>Widescreen</PresentationFormat>
  <Paragraphs>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2564</cp:revision>
  <dcterms:created xsi:type="dcterms:W3CDTF">2022-04-28T10:27:37Z</dcterms:created>
  <dcterms:modified xsi:type="dcterms:W3CDTF">2025-04-03T10:16:20Z</dcterms:modified>
</cp:coreProperties>
</file>