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 id="34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2" autoAdjust="0"/>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notesViewPr>
    <p:cSldViewPr snapToGrid="0">
      <p:cViewPr varScale="1">
        <p:scale>
          <a:sx n="121" d="100"/>
          <a:sy n="121" d="100"/>
        </p:scale>
        <p:origin x="4304"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3/25/25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381EEC1-8735-497A-8DAB-B270CF6E1D86}" type="slidenum">
              <a:rPr lang="en-US" smtClean="0"/>
              <a:t>2</a:t>
            </a:fld>
            <a:endParaRPr lang="en-US"/>
          </a:p>
        </p:txBody>
      </p:sp>
    </p:spTree>
    <p:extLst>
      <p:ext uri="{BB962C8B-B14F-4D97-AF65-F5344CB8AC3E}">
        <p14:creationId xmlns:p14="http://schemas.microsoft.com/office/powerpoint/2010/main" val="4119573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3/25/25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3/25/25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bird with a light shining through it&#10;&#10;Description automatically generated">
            <a:extLst>
              <a:ext uri="{FF2B5EF4-FFF2-40B4-BE49-F238E27FC236}">
                <a16:creationId xmlns:a16="http://schemas.microsoft.com/office/drawing/2014/main" id="{37025585-EC45-F3CD-36F4-AB6AD9E3DDC3}"/>
              </a:ext>
            </a:extLst>
          </p:cNvPr>
          <p:cNvPicPr>
            <a:picLocks noChangeAspect="1"/>
          </p:cNvPicPr>
          <p:nvPr/>
        </p:nvPicPr>
        <p:blipFill>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66891" y="2884235"/>
            <a:ext cx="6510852"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REMOVES BURDENS AND DESTROYS YOKES</a:t>
            </a:r>
          </a:p>
        </p:txBody>
      </p:sp>
    </p:spTree>
    <p:extLst>
      <p:ext uri="{BB962C8B-B14F-4D97-AF65-F5344CB8AC3E}">
        <p14:creationId xmlns:p14="http://schemas.microsoft.com/office/powerpoint/2010/main" val="158307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75747" y="1803939"/>
            <a:ext cx="6010107" cy="3250121"/>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Isaiah 10:27</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It shall come to pass in that day That his burden will be taken away from your shoulder, And his yoke from your neck, And the yoke will be destroyed because of the anointing oil.</a:t>
            </a:r>
          </a:p>
        </p:txBody>
      </p:sp>
    </p:spTree>
    <p:extLst>
      <p:ext uri="{BB962C8B-B14F-4D97-AF65-F5344CB8AC3E}">
        <p14:creationId xmlns:p14="http://schemas.microsoft.com/office/powerpoint/2010/main" val="3175141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66890" y="2884235"/>
            <a:ext cx="6935395"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CAUSES THE WILDERNESS TO BECOME FRUITFUL</a:t>
            </a:r>
          </a:p>
        </p:txBody>
      </p:sp>
    </p:spTree>
    <p:extLst>
      <p:ext uri="{BB962C8B-B14F-4D97-AF65-F5344CB8AC3E}">
        <p14:creationId xmlns:p14="http://schemas.microsoft.com/office/powerpoint/2010/main" val="494795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53976" y="2025539"/>
            <a:ext cx="6010107" cy="236372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Isaiah 32:15</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Until the Spirit is poured upon us from on high, And the wilderness becomes a fruitful field, And the fruitful field is counted as a forest. </a:t>
            </a:r>
          </a:p>
        </p:txBody>
      </p:sp>
    </p:spTree>
    <p:extLst>
      <p:ext uri="{BB962C8B-B14F-4D97-AF65-F5344CB8AC3E}">
        <p14:creationId xmlns:p14="http://schemas.microsoft.com/office/powerpoint/2010/main" val="2199318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66890" y="3133534"/>
            <a:ext cx="6935395"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IS OUR DEFENSE</a:t>
            </a:r>
          </a:p>
        </p:txBody>
      </p:sp>
    </p:spTree>
    <p:extLst>
      <p:ext uri="{BB962C8B-B14F-4D97-AF65-F5344CB8AC3E}">
        <p14:creationId xmlns:p14="http://schemas.microsoft.com/office/powerpoint/2010/main" val="1467370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32204" y="1803939"/>
            <a:ext cx="6010107" cy="3250121"/>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Isaiah 59:19</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So shall they fear The name of the LORD from the west, And His glory from the rising of the sun; When the enemy comes in like a flood, The Spirit of the LORD will lift up a standard against him.</a:t>
            </a:r>
          </a:p>
        </p:txBody>
      </p:sp>
    </p:spTree>
    <p:extLst>
      <p:ext uri="{BB962C8B-B14F-4D97-AF65-F5344CB8AC3E}">
        <p14:creationId xmlns:p14="http://schemas.microsoft.com/office/powerpoint/2010/main" val="670414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77776" y="2884235"/>
            <a:ext cx="6935395"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GIVES EVIDENCE TO THE RESURRECTION</a:t>
            </a:r>
          </a:p>
        </p:txBody>
      </p:sp>
    </p:spTree>
    <p:extLst>
      <p:ext uri="{BB962C8B-B14F-4D97-AF65-F5344CB8AC3E}">
        <p14:creationId xmlns:p14="http://schemas.microsoft.com/office/powerpoint/2010/main" val="3388059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43089" y="1360741"/>
            <a:ext cx="6010107" cy="4136517"/>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Acts 2:32,33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32 This Jesus God has raised up, of which we are all witnesses.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33 Therefore being exalted to the right hand of God, and having received from the Father the promise of the Holy Spirit, He poured out this which you now see and hear. </a:t>
            </a:r>
          </a:p>
        </p:txBody>
      </p:sp>
    </p:spTree>
    <p:extLst>
      <p:ext uri="{BB962C8B-B14F-4D97-AF65-F5344CB8AC3E}">
        <p14:creationId xmlns:p14="http://schemas.microsoft.com/office/powerpoint/2010/main" val="752469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21320" y="2884235"/>
            <a:ext cx="6619710"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BRINGS CONVICTION</a:t>
            </a:r>
          </a:p>
        </p:txBody>
      </p:sp>
    </p:spTree>
    <p:extLst>
      <p:ext uri="{BB962C8B-B14F-4D97-AF65-F5344CB8AC3E}">
        <p14:creationId xmlns:p14="http://schemas.microsoft.com/office/powerpoint/2010/main" val="56671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619289" y="2468737"/>
            <a:ext cx="6010107" cy="1920526"/>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John 16:8</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And when He has come, He will convict the world of sin, and of righteousness, and of judgment: </a:t>
            </a:r>
          </a:p>
        </p:txBody>
      </p:sp>
    </p:spTree>
    <p:extLst>
      <p:ext uri="{BB962C8B-B14F-4D97-AF65-F5344CB8AC3E}">
        <p14:creationId xmlns:p14="http://schemas.microsoft.com/office/powerpoint/2010/main" val="16060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3">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651950" y="2884235"/>
            <a:ext cx="5356964"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DISPLAYS GOD’S POWER </a:t>
            </a:r>
          </a:p>
        </p:txBody>
      </p:sp>
    </p:spTree>
    <p:extLst>
      <p:ext uri="{BB962C8B-B14F-4D97-AF65-F5344CB8AC3E}">
        <p14:creationId xmlns:p14="http://schemas.microsoft.com/office/powerpoint/2010/main" val="2314586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56005" y="2884235"/>
            <a:ext cx="6619710"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GIVES ACCESS TO PEOPLE’S HEARTS</a:t>
            </a:r>
          </a:p>
        </p:txBody>
      </p:sp>
    </p:spTree>
    <p:extLst>
      <p:ext uri="{BB962C8B-B14F-4D97-AF65-F5344CB8AC3E}">
        <p14:creationId xmlns:p14="http://schemas.microsoft.com/office/powerpoint/2010/main" val="117366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97518" y="1360741"/>
            <a:ext cx="6010107" cy="4136517"/>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2 Corinthians 3:2,3</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 You are our epistle written in our hearts, known and read by all men;</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 clearly you are an epistle of Christ, ministered by us, written not with ink but by the Spirit of the living God, not on tablets of stone but on tablets of flesh, that is, of the heart.</a:t>
            </a:r>
          </a:p>
        </p:txBody>
      </p:sp>
    </p:spTree>
    <p:extLst>
      <p:ext uri="{BB962C8B-B14F-4D97-AF65-F5344CB8AC3E}">
        <p14:creationId xmlns:p14="http://schemas.microsoft.com/office/powerpoint/2010/main" val="1365742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45119" y="2634936"/>
            <a:ext cx="6619710"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BRINGS LIFE AND HEALING WHERE THINGS ARE NORMALLY DEAD</a:t>
            </a:r>
          </a:p>
        </p:txBody>
      </p:sp>
    </p:spTree>
    <p:extLst>
      <p:ext uri="{BB962C8B-B14F-4D97-AF65-F5344CB8AC3E}">
        <p14:creationId xmlns:p14="http://schemas.microsoft.com/office/powerpoint/2010/main" val="2710890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379804" y="474345"/>
            <a:ext cx="6391110" cy="5909310"/>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Ezekiel 47:8,9</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8 Then he said to me: "This water flows toward the eastern region, goes down into the valley, and enters the sea. When it reaches the sea, its waters are healed.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9 And it shall be that every living thing that moves, wherever the rivers go, will live. There will be a very great multitude of fish, because these waters go there; for they will be healed, and everything will live wherever the river goes.</a:t>
            </a:r>
          </a:p>
        </p:txBody>
      </p:sp>
    </p:spTree>
    <p:extLst>
      <p:ext uri="{BB962C8B-B14F-4D97-AF65-F5344CB8AC3E}">
        <p14:creationId xmlns:p14="http://schemas.microsoft.com/office/powerpoint/2010/main" val="419313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75749" y="2634936"/>
            <a:ext cx="6010107"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results in the works of God AND ACHIEVES THE PURPOSES OF GOD</a:t>
            </a:r>
          </a:p>
        </p:txBody>
      </p:sp>
    </p:spTree>
    <p:extLst>
      <p:ext uri="{BB962C8B-B14F-4D97-AF65-F5344CB8AC3E}">
        <p14:creationId xmlns:p14="http://schemas.microsoft.com/office/powerpoint/2010/main" val="4076252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86634" y="2884235"/>
            <a:ext cx="6010107"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It is the anointing that births the supernatural</a:t>
            </a:r>
          </a:p>
        </p:txBody>
      </p:sp>
    </p:spTree>
    <p:extLst>
      <p:ext uri="{BB962C8B-B14F-4D97-AF65-F5344CB8AC3E}">
        <p14:creationId xmlns:p14="http://schemas.microsoft.com/office/powerpoint/2010/main" val="3630850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477776" y="917543"/>
            <a:ext cx="6010107"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Romans 15:18,19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18 For I will not dare to speak of any of those things which Christ has not accomplished through me, in word and deed, to make the Gentiles obedient—</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19 in mighty signs and wonders, by the power of the Spirit of God, so that from Jerusalem and round about to Illyricum I have fully preached the gospel of Christ.</a:t>
            </a:r>
          </a:p>
        </p:txBody>
      </p:sp>
    </p:spTree>
    <p:extLst>
      <p:ext uri="{BB962C8B-B14F-4D97-AF65-F5344CB8AC3E}">
        <p14:creationId xmlns:p14="http://schemas.microsoft.com/office/powerpoint/2010/main" val="428735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86634" y="2884235"/>
            <a:ext cx="6010107"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CAUSES LASTING WORK</a:t>
            </a:r>
          </a:p>
        </p:txBody>
      </p:sp>
    </p:spTree>
    <p:extLst>
      <p:ext uri="{BB962C8B-B14F-4D97-AF65-F5344CB8AC3E}">
        <p14:creationId xmlns:p14="http://schemas.microsoft.com/office/powerpoint/2010/main" val="2896894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53976" y="2247138"/>
            <a:ext cx="6010107" cy="236372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John 6:63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It is the Spirit who gives life; the flesh profits nothing. The words that I speak to you are spirit, and they are life.</a:t>
            </a:r>
          </a:p>
        </p:txBody>
      </p:sp>
    </p:spTree>
    <p:extLst>
      <p:ext uri="{BB962C8B-B14F-4D97-AF65-F5344CB8AC3E}">
        <p14:creationId xmlns:p14="http://schemas.microsoft.com/office/powerpoint/2010/main" val="2869180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86634" y="2884235"/>
            <a:ext cx="6010107" cy="1089529"/>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ANOINTING BRINGS HEALING AND DELIVERANCE</a:t>
            </a:r>
          </a:p>
        </p:txBody>
      </p:sp>
    </p:spTree>
    <p:extLst>
      <p:ext uri="{BB962C8B-B14F-4D97-AF65-F5344CB8AC3E}">
        <p14:creationId xmlns:p14="http://schemas.microsoft.com/office/powerpoint/2010/main" val="386697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ve with a light in the air&#10;&#10;Description automatically generated">
            <a:extLst>
              <a:ext uri="{FF2B5EF4-FFF2-40B4-BE49-F238E27FC236}">
                <a16:creationId xmlns:a16="http://schemas.microsoft.com/office/drawing/2014/main" id="{A94FADF5-15F4-655A-603B-ABAB825B495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D392ABC3-BFAA-4C6C-157B-8909AF7003DD}"/>
              </a:ext>
            </a:extLst>
          </p:cNvPr>
          <p:cNvSpPr txBox="1"/>
          <p:nvPr/>
        </p:nvSpPr>
        <p:spPr>
          <a:xfrm>
            <a:off x="564861" y="1139142"/>
            <a:ext cx="6010107" cy="4579715"/>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James 5:14,15</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14 Is anyone among you sick? Let him call for the elders of the church, and let them pray over him, anointing him with oil in the name of the Lord.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15 And the prayer of faith will save the sick, and the Lord will raise him up. And if he has committed sins, he will be forgiven. </a:t>
            </a:r>
          </a:p>
        </p:txBody>
      </p:sp>
    </p:spTree>
    <p:extLst>
      <p:ext uri="{BB962C8B-B14F-4D97-AF65-F5344CB8AC3E}">
        <p14:creationId xmlns:p14="http://schemas.microsoft.com/office/powerpoint/2010/main" val="1987185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13696</TotalTime>
  <Words>603</Words>
  <Application>Microsoft Macintosh PowerPoint</Application>
  <PresentationFormat>Widescreen</PresentationFormat>
  <Paragraphs>38</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2605</cp:revision>
  <dcterms:created xsi:type="dcterms:W3CDTF">2022-04-28T10:27:37Z</dcterms:created>
  <dcterms:modified xsi:type="dcterms:W3CDTF">2025-03-25T07:26:18Z</dcterms:modified>
</cp:coreProperties>
</file>