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0" r:id="rId2"/>
    <p:sldId id="321" r:id="rId3"/>
    <p:sldId id="323" r:id="rId4"/>
    <p:sldId id="322"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3/19/25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3/19/25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background with a bird silhouette&#10;&#10;Description automatically generated">
            <a:extLst>
              <a:ext uri="{FF2B5EF4-FFF2-40B4-BE49-F238E27FC236}">
                <a16:creationId xmlns:a16="http://schemas.microsoft.com/office/drawing/2014/main" id="{CD903F24-B4A6-295D-215C-9F8B8A6A1F6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85079" y="2884235"/>
            <a:ext cx="643823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RECOGNIZE THE FLOW AND GO WITH IT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31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604822" y="2025539"/>
            <a:ext cx="668860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3:8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wind blows where it wishes, and you hear the sound of it, but cannot tell where it comes from and where it goes. So is everyone who is born of the Spirit.</a:t>
            </a:r>
          </a:p>
        </p:txBody>
      </p:sp>
    </p:spTree>
    <p:extLst>
      <p:ext uri="{BB962C8B-B14F-4D97-AF65-F5344CB8AC3E}">
        <p14:creationId xmlns:p14="http://schemas.microsoft.com/office/powerpoint/2010/main" val="290869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95965" y="2634936"/>
            <a:ext cx="643823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Flowing with the Spirit can be described as moving with the wind and the wave.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567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83052" y="1139142"/>
            <a:ext cx="6470892" cy="457971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Recognize the direction of the wind and flow with the wind. We cannot always have all the answers, where the wind is coming from and where the wind is going. We recognize that the wind is blowing in a certain direction and just lean in and go in the direction of the wind.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07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kite in the sky&#10;&#10;Description automatically generated">
            <a:extLst>
              <a:ext uri="{FF2B5EF4-FFF2-40B4-BE49-F238E27FC236}">
                <a16:creationId xmlns:a16="http://schemas.microsoft.com/office/drawing/2014/main" id="{95BB6684-A159-00CE-6BE4-CF7A2157C79F}"/>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989C432-F58C-FE8A-10AD-D6F5F8B5E03E}"/>
              </a:ext>
            </a:extLst>
          </p:cNvPr>
          <p:cNvSpPr txBox="1"/>
          <p:nvPr/>
        </p:nvSpPr>
        <p:spPr>
          <a:xfrm>
            <a:off x="550394" y="3133534"/>
            <a:ext cx="643823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KITE FLYING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21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urfing in the ocean&#10;&#10;Description automatically generated">
            <a:extLst>
              <a:ext uri="{FF2B5EF4-FFF2-40B4-BE49-F238E27FC236}">
                <a16:creationId xmlns:a16="http://schemas.microsoft.com/office/drawing/2014/main" id="{76FC5AE8-6883-78A9-7E9D-8DD32073398A}"/>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0078E8A-786C-F076-7C4D-77B808868057}"/>
              </a:ext>
            </a:extLst>
          </p:cNvPr>
          <p:cNvSpPr txBox="1"/>
          <p:nvPr/>
        </p:nvSpPr>
        <p:spPr>
          <a:xfrm>
            <a:off x="550394" y="3133534"/>
            <a:ext cx="643823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WAVE SURFING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45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615709" y="2385637"/>
            <a:ext cx="6100777"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must develop sensitivity to the Spirit—sensitivity to the moving, stirring and flow of the Spirit.</a:t>
            </a:r>
          </a:p>
        </p:txBody>
      </p:sp>
    </p:spTree>
    <p:extLst>
      <p:ext uri="{BB962C8B-B14F-4D97-AF65-F5344CB8AC3E}">
        <p14:creationId xmlns:p14="http://schemas.microsoft.com/office/powerpoint/2010/main" val="123600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604823" y="1637740"/>
            <a:ext cx="6100777" cy="358251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It is as we flow with the anointing, that is, go with what the Holy Spirit is doing, that is when we see, experience and receive from what He is doing at any given moment.</a:t>
            </a:r>
          </a:p>
        </p:txBody>
      </p:sp>
    </p:spTree>
    <p:extLst>
      <p:ext uri="{BB962C8B-B14F-4D97-AF65-F5344CB8AC3E}">
        <p14:creationId xmlns:p14="http://schemas.microsoft.com/office/powerpoint/2010/main" val="235351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85079" y="2884235"/>
            <a:ext cx="643823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STAY YIELDED AND OPERATE UNDER THE ANOINTING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4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61279" y="2634936"/>
            <a:ext cx="643823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Flowing with the anointing would sometimes require us to work as a team with others.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22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637478" y="3133534"/>
            <a:ext cx="660152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FLOWING WITH THE ANOINTING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68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61279" y="2385637"/>
            <a:ext cx="6438235"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Flowing under the anointing would require us to step out of our “comfort zone”, maybe step “out of our mind.”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36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72165" y="2634936"/>
            <a:ext cx="643823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 Flowing with the anointing would require us to do what seems illogical, and impossible.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83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72165" y="2385637"/>
            <a:ext cx="6438235"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 Flowing with the anointing could look very normal and mundane and yet a powerful work of God is being released.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53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626594" y="2136338"/>
            <a:ext cx="6438235"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 Flowing with the anointing will require us to separate ourselves from what God is doing to ensure He alone gets the glory.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80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95965" y="2634936"/>
            <a:ext cx="6438235"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DO NOT QUENCH, GRIEVE, OR RESIST WHAT THE HOLY SPIRIT IS DOING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62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17737" y="2884235"/>
            <a:ext cx="643823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Do not quench the Holy Spirit. Yield to His prompting.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18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83049" y="2911935"/>
            <a:ext cx="6949864" cy="10341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5:19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Do not quench the Spirit.</a:t>
            </a:r>
          </a:p>
        </p:txBody>
      </p:sp>
    </p:spTree>
    <p:extLst>
      <p:ext uri="{BB962C8B-B14F-4D97-AF65-F5344CB8AC3E}">
        <p14:creationId xmlns:p14="http://schemas.microsoft.com/office/powerpoint/2010/main" val="66991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50395" y="2884235"/>
            <a:ext cx="6024577"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Do not grieve the Spirit. Give glory to Jesus.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12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95963" y="2468737"/>
            <a:ext cx="6470894"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4:30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do not grieve the Holy Spirit of God, by whom you were sealed for the day of redemption.</a:t>
            </a:r>
          </a:p>
        </p:txBody>
      </p:sp>
    </p:spTree>
    <p:extLst>
      <p:ext uri="{BB962C8B-B14F-4D97-AF65-F5344CB8AC3E}">
        <p14:creationId xmlns:p14="http://schemas.microsoft.com/office/powerpoint/2010/main" val="506476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50395" y="2884235"/>
            <a:ext cx="6024577"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C</a:t>
            </a:r>
            <a:r>
              <a:rPr lang="en-IN" sz="3600" b="1" dirty="0">
                <a:solidFill>
                  <a:schemeClr val="bg1"/>
                </a:solidFill>
                <a:effectLst/>
                <a:latin typeface="Calibri" panose="020F0502020204030204" pitchFamily="34" charset="0"/>
                <a:cs typeface="Calibri" panose="020F0502020204030204" pitchFamily="34" charset="0"/>
              </a:rPr>
              <a:t>) Do not resist (fight against) the Holy Spirit.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06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41536" y="3133534"/>
            <a:ext cx="712403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PREPARATION – FILL UP, STIR UP</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52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28620" y="2338108"/>
            <a:ext cx="647089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Acts 7:51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 stiff-necked and uncircumcised in heart and ears! You always resist the Holy Spirit; as your fathers did, so do you.</a:t>
            </a:r>
          </a:p>
        </p:txBody>
      </p:sp>
    </p:spTree>
    <p:extLst>
      <p:ext uri="{BB962C8B-B14F-4D97-AF65-F5344CB8AC3E}">
        <p14:creationId xmlns:p14="http://schemas.microsoft.com/office/powerpoint/2010/main" val="339154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50395" y="2634936"/>
            <a:ext cx="6024577" cy="1588127"/>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5. STAY IN YOUR ASSIGNMENT, EVEN AFTER THE ANOINTING LIFTS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643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83052" y="3133534"/>
            <a:ext cx="6024577"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SUMMARY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213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63309" y="393410"/>
            <a:ext cx="6775691" cy="6463308"/>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1. PREPARATION – FILL UP, STIR UP</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latin typeface="Calibri" panose="020F0502020204030204" pitchFamily="34" charset="0"/>
                <a:cs typeface="Calibri" panose="020F0502020204030204" pitchFamily="34" charset="0"/>
              </a:rPr>
              <a:t>2. RECOGNIZE THE FLOW AND GO WITH IT</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latin typeface="Calibri" panose="020F0502020204030204" pitchFamily="34" charset="0"/>
                <a:cs typeface="Calibri" panose="020F0502020204030204" pitchFamily="34" charset="0"/>
              </a:rPr>
              <a:t>3. STAY YIELDED AND OPERATE UNDER THE ANOINTING</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latin typeface="Calibri" panose="020F0502020204030204" pitchFamily="34" charset="0"/>
                <a:cs typeface="Calibri" panose="020F0502020204030204" pitchFamily="34" charset="0"/>
              </a:rPr>
              <a:t>4. DO NOT QUENCH, GRIEVE, OR RESIST WHAT THE HOLY SPIRIT IS DOING</a:t>
            </a:r>
          </a:p>
          <a:p>
            <a:pPr>
              <a:lnSpc>
                <a:spcPct val="40000"/>
              </a:lnSpc>
            </a:pPr>
            <a:endParaRPr lang="en-IN" sz="3600" b="1" dirty="0">
              <a:solidFill>
                <a:schemeClr val="bg1"/>
              </a:solidFill>
              <a:latin typeface="Calibri" panose="020F0502020204030204" pitchFamily="34" charset="0"/>
              <a:cs typeface="Calibri" panose="020F0502020204030204" pitchFamily="34" charset="0"/>
            </a:endParaRPr>
          </a:p>
          <a:p>
            <a:pPr>
              <a:lnSpc>
                <a:spcPct val="90000"/>
              </a:lnSpc>
            </a:pPr>
            <a:r>
              <a:rPr lang="en-IN" sz="3600" b="1" dirty="0">
                <a:solidFill>
                  <a:schemeClr val="bg1"/>
                </a:solidFill>
                <a:latin typeface="Calibri" panose="020F0502020204030204" pitchFamily="34" charset="0"/>
                <a:cs typeface="Calibri" panose="020F0502020204030204" pitchFamily="34" charset="0"/>
              </a:rPr>
              <a:t>5. STAY IN YOUR ASSIGNMENT, EVEN AFTER THE ANOINTING LIFTS</a:t>
            </a: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3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41536" y="3133534"/>
            <a:ext cx="712403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Fill up</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68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365336" y="502045"/>
            <a:ext cx="6949864"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7:37-39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On the last day, that great day of the feast, Jesus stood and cried out, saying, "If anyone thirsts, let him come to Me and drink.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He who believes in Me, as the Scripture has said, out of his heart will flow rivers of living water."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But this He spoke concerning the Spirit, whom those believing in Him would receive; for the Holy Spirit was not yet given, because Jesus was not yet glorified.</a:t>
            </a:r>
          </a:p>
        </p:txBody>
      </p:sp>
    </p:spTree>
    <p:extLst>
      <p:ext uri="{BB962C8B-B14F-4D97-AF65-F5344CB8AC3E}">
        <p14:creationId xmlns:p14="http://schemas.microsoft.com/office/powerpoint/2010/main" val="224216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72165" y="2634936"/>
            <a:ext cx="5654464"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You cannot have a flow out of your spirit, if you have not been filled up.</a:t>
            </a:r>
          </a:p>
        </p:txBody>
      </p:sp>
    </p:spTree>
    <p:extLst>
      <p:ext uri="{BB962C8B-B14F-4D97-AF65-F5344CB8AC3E}">
        <p14:creationId xmlns:p14="http://schemas.microsoft.com/office/powerpoint/2010/main" val="181201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41536" y="3133534"/>
            <a:ext cx="712403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Stir up the gifts through prayer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28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495964" y="2247138"/>
            <a:ext cx="694986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Timothy 4:14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Do not neglect the gift that is in you, which was given to you by prophecy with the laying on of the hands of the eldership. </a:t>
            </a:r>
          </a:p>
        </p:txBody>
      </p:sp>
    </p:spTree>
    <p:extLst>
      <p:ext uri="{BB962C8B-B14F-4D97-AF65-F5344CB8AC3E}">
        <p14:creationId xmlns:p14="http://schemas.microsoft.com/office/powerpoint/2010/main" val="417149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dove with a light shining on it&#10;&#10;Description automatically generated with medium confidence">
            <a:extLst>
              <a:ext uri="{FF2B5EF4-FFF2-40B4-BE49-F238E27FC236}">
                <a16:creationId xmlns:a16="http://schemas.microsoft.com/office/drawing/2014/main" id="{6A3435BB-F105-443B-E63C-4A0C438C7FD5}"/>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964F34C-2C2B-1F57-EDCA-ED4F0A1B1553}"/>
              </a:ext>
            </a:extLst>
          </p:cNvPr>
          <p:cNvSpPr txBox="1"/>
          <p:nvPr/>
        </p:nvSpPr>
        <p:spPr>
          <a:xfrm>
            <a:off x="506849" y="1803939"/>
            <a:ext cx="6949864"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Timothy 1:6,7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Therefore I remind you to stir up the gift of God which is in you through the laying on of my hands.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God has not given us a spirit of fear, but of power and of love and of a sound mind. </a:t>
            </a:r>
          </a:p>
        </p:txBody>
      </p:sp>
    </p:spTree>
    <p:extLst>
      <p:ext uri="{BB962C8B-B14F-4D97-AF65-F5344CB8AC3E}">
        <p14:creationId xmlns:p14="http://schemas.microsoft.com/office/powerpoint/2010/main" val="3484838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13646</TotalTime>
  <Words>705</Words>
  <Application>Microsoft Macintosh PowerPoint</Application>
  <PresentationFormat>Widescreen</PresentationFormat>
  <Paragraphs>50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2577</cp:revision>
  <dcterms:created xsi:type="dcterms:W3CDTF">2022-04-28T10:27:37Z</dcterms:created>
  <dcterms:modified xsi:type="dcterms:W3CDTF">2025-03-19T05:16:49Z</dcterms:modified>
</cp:coreProperties>
</file>