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8" autoAdjust="0"/>
    <p:restoredTop sz="94694"/>
  </p:normalViewPr>
  <p:slideViewPr>
    <p:cSldViewPr snapToGrid="0">
      <p:cViewPr varScale="1">
        <p:scale>
          <a:sx n="117" d="100"/>
          <a:sy n="117" d="100"/>
        </p:scale>
        <p:origin x="1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3/14/25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3/14/25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3/14/25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ird with a light in the middle&#10;&#10;Description automatically generated">
            <a:extLst>
              <a:ext uri="{FF2B5EF4-FFF2-40B4-BE49-F238E27FC236}">
                <a16:creationId xmlns:a16="http://schemas.microsoft.com/office/drawing/2014/main" id="{BE887017-1BDC-7148-FE99-795692ADACAD}"/>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40397" y="3133534"/>
            <a:ext cx="594545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Flow of Power</a:t>
            </a:r>
          </a:p>
        </p:txBody>
      </p:sp>
    </p:spTree>
    <p:extLst>
      <p:ext uri="{BB962C8B-B14F-4D97-AF65-F5344CB8AC3E}">
        <p14:creationId xmlns:p14="http://schemas.microsoft.com/office/powerpoint/2010/main" val="354612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96855" y="2025539"/>
            <a:ext cx="594545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5:30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Jesus, immediately knowing in Himself that power had gone out of Him, turned around in the crowd and said, "Who touched My clothes?" </a:t>
            </a:r>
          </a:p>
        </p:txBody>
      </p:sp>
    </p:spTree>
    <p:extLst>
      <p:ext uri="{BB962C8B-B14F-4D97-AF65-F5344CB8AC3E}">
        <p14:creationId xmlns:p14="http://schemas.microsoft.com/office/powerpoint/2010/main" val="66924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07740" y="2468737"/>
            <a:ext cx="5945459"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6:19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the whole multitude sought to touch Him, for power went out from Him and healed them all. </a:t>
            </a:r>
          </a:p>
        </p:txBody>
      </p:sp>
    </p:spTree>
    <p:extLst>
      <p:ext uri="{BB962C8B-B14F-4D97-AF65-F5344CB8AC3E}">
        <p14:creationId xmlns:p14="http://schemas.microsoft.com/office/powerpoint/2010/main" val="157631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40397" y="3133534"/>
            <a:ext cx="594545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Presence of Power</a:t>
            </a:r>
          </a:p>
        </p:txBody>
      </p:sp>
    </p:spTree>
    <p:extLst>
      <p:ext uri="{BB962C8B-B14F-4D97-AF65-F5344CB8AC3E}">
        <p14:creationId xmlns:p14="http://schemas.microsoft.com/office/powerpoint/2010/main" val="328776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87998" y="1360741"/>
            <a:ext cx="5945459"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5:17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it happened on a certain day, as He was teaching, that there were Pharisees and teachers of the law sitting by, who had come out of every town of Galilee, Judea, and Jerusalem. And the power of the Lord was present to heal them. </a:t>
            </a:r>
          </a:p>
        </p:txBody>
      </p:sp>
    </p:spTree>
    <p:extLst>
      <p:ext uri="{BB962C8B-B14F-4D97-AF65-F5344CB8AC3E}">
        <p14:creationId xmlns:p14="http://schemas.microsoft.com/office/powerpoint/2010/main" val="159402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40397" y="3133534"/>
            <a:ext cx="594545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Unusual Manifestations</a:t>
            </a:r>
          </a:p>
        </p:txBody>
      </p:sp>
    </p:spTree>
    <p:extLst>
      <p:ext uri="{BB962C8B-B14F-4D97-AF65-F5344CB8AC3E}">
        <p14:creationId xmlns:p14="http://schemas.microsoft.com/office/powerpoint/2010/main" val="3928653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94825" y="2524137"/>
            <a:ext cx="6718346" cy="1809726"/>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Peter’s shadow (Acts 5:12-16)</a:t>
            </a:r>
          </a:p>
          <a:p>
            <a:pPr>
              <a:lnSpc>
                <a:spcPct val="30000"/>
              </a:lnSpc>
            </a:pPr>
            <a:endParaRPr lang="en-IN" sz="3600" b="1" dirty="0">
              <a:solidFill>
                <a:schemeClr val="bg1"/>
              </a:solidFill>
              <a:effectLst/>
              <a:latin typeface="Calibri" panose="020F0502020204030204" pitchFamily="34" charset="0"/>
              <a:cs typeface="Calibri" panose="020F0502020204030204" pitchFamily="34" charset="0"/>
            </a:endParaRP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Cloths and Handkerchiefs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(Acts 19:11-12)</a:t>
            </a:r>
          </a:p>
        </p:txBody>
      </p:sp>
    </p:spTree>
    <p:extLst>
      <p:ext uri="{BB962C8B-B14F-4D97-AF65-F5344CB8AC3E}">
        <p14:creationId xmlns:p14="http://schemas.microsoft.com/office/powerpoint/2010/main" val="290681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64197" y="3133534"/>
            <a:ext cx="715377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RECOGNIZING THE ANOINTING</a:t>
            </a:r>
          </a:p>
        </p:txBody>
      </p:sp>
    </p:spTree>
    <p:extLst>
      <p:ext uri="{BB962C8B-B14F-4D97-AF65-F5344CB8AC3E}">
        <p14:creationId xmlns:p14="http://schemas.microsoft.com/office/powerpoint/2010/main" val="382118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33568" y="2634936"/>
            <a:ext cx="671834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Recognizing the anointing is the same as recognizing His Presence.</a:t>
            </a:r>
          </a:p>
        </p:txBody>
      </p:sp>
    </p:spTree>
    <p:extLst>
      <p:ext uri="{BB962C8B-B14F-4D97-AF65-F5344CB8AC3E}">
        <p14:creationId xmlns:p14="http://schemas.microsoft.com/office/powerpoint/2010/main" val="4059708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55339" y="2884235"/>
            <a:ext cx="671834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Here are a few way to recognize the anointing:</a:t>
            </a:r>
          </a:p>
        </p:txBody>
      </p:sp>
    </p:spTree>
    <p:extLst>
      <p:ext uri="{BB962C8B-B14F-4D97-AF65-F5344CB8AC3E}">
        <p14:creationId xmlns:p14="http://schemas.microsoft.com/office/powerpoint/2010/main" val="406604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836341" y="2634936"/>
            <a:ext cx="5374888" cy="158812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The Anointing is the presence and power of the Holy Spirit.</a:t>
            </a:r>
          </a:p>
        </p:txBody>
      </p:sp>
    </p:spTree>
    <p:extLst>
      <p:ext uri="{BB962C8B-B14F-4D97-AF65-F5344CB8AC3E}">
        <p14:creationId xmlns:p14="http://schemas.microsoft.com/office/powerpoint/2010/main" val="313360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44454" y="1139142"/>
            <a:ext cx="6718346" cy="4579715"/>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Still small voice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(1 Kings 19:12,13)</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Knowing within (Mark 5:30)</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Stirring within (Acts 18:5;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Acts 20:22,23)</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Burning in your heart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(Ezekiel 3:14; Luke 24:32)</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Word of the Lord coming to you (1 Samuel 3:21)</a:t>
            </a:r>
          </a:p>
        </p:txBody>
      </p:sp>
    </p:spTree>
    <p:extLst>
      <p:ext uri="{BB962C8B-B14F-4D97-AF65-F5344CB8AC3E}">
        <p14:creationId xmlns:p14="http://schemas.microsoft.com/office/powerpoint/2010/main" val="2213132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00911" y="640544"/>
            <a:ext cx="7306174" cy="5576911"/>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Word gushing forth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    (2 Samuel 23:2; Psalm 45:1)</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Word like fire (Jeremiah 5:14; Jeremiah 20:9)</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Mantle/cloaked/clothed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(1 Kings 19:19; 2 Kings 2:8,13,14;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Luke 24:49)</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Baptized/enveloped/overwhelmed (Luke 1:35; Matthew 3:11; Acts 1:5)</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Hand of the Lord (2 Kings 3:15; Ezekiel 8:1)</a:t>
            </a:r>
          </a:p>
        </p:txBody>
      </p:sp>
    </p:spTree>
    <p:extLst>
      <p:ext uri="{BB962C8B-B14F-4D97-AF65-F5344CB8AC3E}">
        <p14:creationId xmlns:p14="http://schemas.microsoft.com/office/powerpoint/2010/main" val="124664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33568" y="640544"/>
            <a:ext cx="6979603" cy="5576911"/>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Thick, heavy, weighty presence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(2 Chronicles 5:13,14)</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Leaping in your spirit (similar to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a baby leaping in the womb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Luke 1:41,44)</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Being changed into another man under the anointing, e.g. sudden boldness (1 Samuel 10:6;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Acts 2:14; Acts 4:31)</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Trembling/shaking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(Daniel 10:10,11)</a:t>
            </a:r>
          </a:p>
        </p:txBody>
      </p:sp>
    </p:spTree>
    <p:extLst>
      <p:ext uri="{BB962C8B-B14F-4D97-AF65-F5344CB8AC3E}">
        <p14:creationId xmlns:p14="http://schemas.microsoft.com/office/powerpoint/2010/main" val="2202023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55339" y="1139142"/>
            <a:ext cx="6925175" cy="5078313"/>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Overwhelming emotion (Zechariah 12:10; Romans 8:26,27)</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Weakness (Daniel 10:8,16,17; Revelation 1:17)</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Fire (bringing warmth, rekindling, cleansing, conviction) (Acts 2:3)</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Light (Habakkuk 3:3,4)</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Rain (Acts 2:17)</a:t>
            </a:r>
          </a:p>
        </p:txBody>
      </p:sp>
    </p:spTree>
    <p:extLst>
      <p:ext uri="{BB962C8B-B14F-4D97-AF65-F5344CB8AC3E}">
        <p14:creationId xmlns:p14="http://schemas.microsoft.com/office/powerpoint/2010/main" val="76936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487996" y="1139142"/>
            <a:ext cx="6925175" cy="4579715"/>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Wind (Acts 2:2; John 3:8)</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Sound (Acts 2:2)</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River (John 7:37-39)</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Oil (1 Samuel 16:13)</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Aroma/Fragrance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(Exodus 30:22-38)</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Transported in the spirit </a:t>
            </a:r>
          </a:p>
          <a:p>
            <a:pPr>
              <a:lnSpc>
                <a:spcPct val="90000"/>
              </a:lnSpc>
            </a:pPr>
            <a:r>
              <a:rPr lang="en-IN" sz="3600" b="1" dirty="0">
                <a:solidFill>
                  <a:schemeClr val="bg1"/>
                </a:solidFill>
                <a:latin typeface="Calibri" panose="020F0502020204030204" pitchFamily="34" charset="0"/>
                <a:cs typeface="Calibri" panose="020F0502020204030204" pitchFamily="34" charset="0"/>
              </a:rPr>
              <a:t>    </a:t>
            </a:r>
            <a:r>
              <a:rPr lang="en-IN" sz="3600" b="1" dirty="0">
                <a:solidFill>
                  <a:schemeClr val="bg1"/>
                </a:solidFill>
                <a:effectLst/>
                <a:latin typeface="Calibri" panose="020F0502020204030204" pitchFamily="34" charset="0"/>
                <a:cs typeface="Calibri" panose="020F0502020204030204" pitchFamily="34" charset="0"/>
              </a:rPr>
              <a:t>(Ezekiel 3:14)</a:t>
            </a:r>
          </a:p>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Other ways</a:t>
            </a:r>
          </a:p>
        </p:txBody>
      </p:sp>
    </p:spTree>
    <p:extLst>
      <p:ext uri="{BB962C8B-B14F-4D97-AF65-F5344CB8AC3E}">
        <p14:creationId xmlns:p14="http://schemas.microsoft.com/office/powerpoint/2010/main" val="292829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64197" y="2884235"/>
            <a:ext cx="5923689"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ANOINTING FLOWS FOR A PURPOSE</a:t>
            </a:r>
          </a:p>
        </p:txBody>
      </p:sp>
    </p:spTree>
    <p:extLst>
      <p:ext uri="{BB962C8B-B14F-4D97-AF65-F5344CB8AC3E}">
        <p14:creationId xmlns:p14="http://schemas.microsoft.com/office/powerpoint/2010/main" val="296205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64197" y="2884235"/>
            <a:ext cx="5923689"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THERE ARE DIFFERENT KINDS OF ANOINTINGS</a:t>
            </a:r>
          </a:p>
        </p:txBody>
      </p:sp>
    </p:spTree>
    <p:extLst>
      <p:ext uri="{BB962C8B-B14F-4D97-AF65-F5344CB8AC3E}">
        <p14:creationId xmlns:p14="http://schemas.microsoft.com/office/powerpoint/2010/main" val="915872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64197" y="2884235"/>
            <a:ext cx="5923689"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VARYING LEVELS OF THE ANOINTING</a:t>
            </a:r>
          </a:p>
        </p:txBody>
      </p:sp>
    </p:spTree>
    <p:extLst>
      <p:ext uri="{BB962C8B-B14F-4D97-AF65-F5344CB8AC3E}">
        <p14:creationId xmlns:p14="http://schemas.microsoft.com/office/powerpoint/2010/main" val="147606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64197" y="1882749"/>
            <a:ext cx="5923689" cy="3083921"/>
          </a:xfrm>
          <a:prstGeom prst="rect">
            <a:avLst/>
          </a:prstGeom>
          <a:noFill/>
        </p:spPr>
        <p:txBody>
          <a:bodyPr wrap="square" rtlCol="0">
            <a:spAutoFit/>
          </a:bodyPr>
          <a:lstStyle/>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Moses and the Seventy Elders</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Moses and Joshua</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Elijah and Elisha </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Elijah and John the Baptist</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Jesus </a:t>
            </a:r>
          </a:p>
        </p:txBody>
      </p:sp>
    </p:spTree>
    <p:extLst>
      <p:ext uri="{BB962C8B-B14F-4D97-AF65-F5344CB8AC3E}">
        <p14:creationId xmlns:p14="http://schemas.microsoft.com/office/powerpoint/2010/main" val="2375807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31540" y="2884235"/>
            <a:ext cx="646797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WHAT INCREASES THE LEVEL AND FLOW OF THE ANOINTING?</a:t>
            </a:r>
          </a:p>
        </p:txBody>
      </p:sp>
    </p:spTree>
    <p:extLst>
      <p:ext uri="{BB962C8B-B14F-4D97-AF65-F5344CB8AC3E}">
        <p14:creationId xmlns:p14="http://schemas.microsoft.com/office/powerpoint/2010/main" val="134051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40397" y="3133534"/>
            <a:ext cx="594545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ANOINTING IS TANGIBLE</a:t>
            </a:r>
          </a:p>
        </p:txBody>
      </p:sp>
    </p:spTree>
    <p:extLst>
      <p:ext uri="{BB962C8B-B14F-4D97-AF65-F5344CB8AC3E}">
        <p14:creationId xmlns:p14="http://schemas.microsoft.com/office/powerpoint/2010/main" val="258647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53312" y="1139142"/>
            <a:ext cx="5923689" cy="4579715"/>
          </a:xfrm>
          <a:prstGeom prst="rect">
            <a:avLst/>
          </a:prstGeom>
          <a:noFill/>
        </p:spPr>
        <p:txBody>
          <a:bodyPr wrap="square" rtlCol="0">
            <a:spAutoFit/>
          </a:bodyPr>
          <a:lstStyle/>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Praise and worship</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Greater prayer and intimacy with God</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Greater faith, greater anointing</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Greater expectation, greater anointing</a:t>
            </a:r>
          </a:p>
          <a:p>
            <a:pPr marL="357188" indent="-357188">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Greater grace, more anointing</a:t>
            </a:r>
          </a:p>
        </p:txBody>
      </p:sp>
    </p:spTree>
    <p:extLst>
      <p:ext uri="{BB962C8B-B14F-4D97-AF65-F5344CB8AC3E}">
        <p14:creationId xmlns:p14="http://schemas.microsoft.com/office/powerpoint/2010/main" val="84329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31540" y="2385637"/>
            <a:ext cx="6946946" cy="2086725"/>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NEXT SUNDAY: </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FLOWING WITH THE ANOINTING</a:t>
            </a:r>
          </a:p>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Learning to yield, flow and partner together with the anointing</a:t>
            </a:r>
          </a:p>
        </p:txBody>
      </p:sp>
    </p:spTree>
    <p:extLst>
      <p:ext uri="{BB962C8B-B14F-4D97-AF65-F5344CB8AC3E}">
        <p14:creationId xmlns:p14="http://schemas.microsoft.com/office/powerpoint/2010/main" val="329390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721112" y="1887039"/>
            <a:ext cx="5374888" cy="30839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The Anointing is perceptible or recognizable to our spiritual senses and we can become aware of the presence and power of the Holy Spirit.</a:t>
            </a:r>
          </a:p>
        </p:txBody>
      </p:sp>
    </p:spTree>
    <p:extLst>
      <p:ext uri="{BB962C8B-B14F-4D97-AF65-F5344CB8AC3E}">
        <p14:creationId xmlns:p14="http://schemas.microsoft.com/office/powerpoint/2010/main" val="2237262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40397" y="3133534"/>
            <a:ext cx="594545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Hand of the Lord</a:t>
            </a:r>
          </a:p>
        </p:txBody>
      </p:sp>
    </p:spTree>
    <p:extLst>
      <p:ext uri="{BB962C8B-B14F-4D97-AF65-F5344CB8AC3E}">
        <p14:creationId xmlns:p14="http://schemas.microsoft.com/office/powerpoint/2010/main" val="146665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18625" y="2127395"/>
            <a:ext cx="5945459"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Kings 3:15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now bring me a musician." Then it happened, when the musician played, that the hand of the LORD came upon him. </a:t>
            </a:r>
          </a:p>
        </p:txBody>
      </p:sp>
    </p:spTree>
    <p:extLst>
      <p:ext uri="{BB962C8B-B14F-4D97-AF65-F5344CB8AC3E}">
        <p14:creationId xmlns:p14="http://schemas.microsoft.com/office/powerpoint/2010/main" val="339973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618625" y="2127395"/>
            <a:ext cx="5945459"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Kings 18:46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Then the hand of the LORD came upon Elijah; and he girded up his loins and ran ahead of Ahab to the entrance of Jezreel.</a:t>
            </a:r>
          </a:p>
        </p:txBody>
      </p:sp>
    </p:spTree>
    <p:extLst>
      <p:ext uri="{BB962C8B-B14F-4D97-AF65-F5344CB8AC3E}">
        <p14:creationId xmlns:p14="http://schemas.microsoft.com/office/powerpoint/2010/main" val="82223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96854" y="2025539"/>
            <a:ext cx="5945459"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3:14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So the Spirit lifted me up and took me away, and I went in bitterness, in the heat of my spirit; but the hand of the LORD was strong upon me.</a:t>
            </a:r>
          </a:p>
        </p:txBody>
      </p:sp>
    </p:spTree>
    <p:extLst>
      <p:ext uri="{BB962C8B-B14F-4D97-AF65-F5344CB8AC3E}">
        <p14:creationId xmlns:p14="http://schemas.microsoft.com/office/powerpoint/2010/main" val="185125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ird in the sky&#10;&#10;Description automatically generated">
            <a:extLst>
              <a:ext uri="{FF2B5EF4-FFF2-40B4-BE49-F238E27FC236}">
                <a16:creationId xmlns:a16="http://schemas.microsoft.com/office/drawing/2014/main" id="{E65B0E27-4FC9-0824-BE2E-BE243F61131E}"/>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CE84D09-B578-59E3-291B-D32CADCA4A9E}"/>
              </a:ext>
            </a:extLst>
          </p:cNvPr>
          <p:cNvSpPr txBox="1"/>
          <p:nvPr/>
        </p:nvSpPr>
        <p:spPr>
          <a:xfrm>
            <a:off x="585969" y="1803939"/>
            <a:ext cx="5945459"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Ezekiel 8:1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it came to pass in the sixth year, in the sixth month, on the fifth day of the month, as I sat in my house with the elders of Judah sitting before me, that the hand of the Lord GOD fell upon me there.</a:t>
            </a:r>
          </a:p>
        </p:txBody>
      </p:sp>
    </p:spTree>
    <p:extLst>
      <p:ext uri="{BB962C8B-B14F-4D97-AF65-F5344CB8AC3E}">
        <p14:creationId xmlns:p14="http://schemas.microsoft.com/office/powerpoint/2010/main" val="2067349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13395</TotalTime>
  <Words>701</Words>
  <Application>Microsoft Macintosh PowerPoint</Application>
  <PresentationFormat>Widescreen</PresentationFormat>
  <Paragraphs>84</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2538</cp:revision>
  <dcterms:created xsi:type="dcterms:W3CDTF">2022-04-28T10:27:37Z</dcterms:created>
  <dcterms:modified xsi:type="dcterms:W3CDTF">2025-03-14T07:39:23Z</dcterms:modified>
</cp:coreProperties>
</file>