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20" r:id="rId2"/>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4450"/>
    <a:srgbClr val="1E4D5B"/>
    <a:srgbClr val="43001C"/>
    <a:srgbClr val="2A0C0E"/>
    <a:srgbClr val="002537"/>
    <a:srgbClr val="0C4F23"/>
    <a:srgbClr val="44001E"/>
    <a:srgbClr val="440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98" autoAdjust="0"/>
    <p:restoredTop sz="94694"/>
  </p:normalViewPr>
  <p:slideViewPr>
    <p:cSldViewPr snapToGrid="0">
      <p:cViewPr varScale="1">
        <p:scale>
          <a:sx n="117" d="100"/>
          <a:sy n="117" d="100"/>
        </p:scale>
        <p:origin x="13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3/7/25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18072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238393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3/7/25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3/7/25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a bird silhouette&#10;&#10;Description automatically generated">
            <a:extLst>
              <a:ext uri="{FF2B5EF4-FFF2-40B4-BE49-F238E27FC236}">
                <a16:creationId xmlns:a16="http://schemas.microsoft.com/office/drawing/2014/main" id="{D8B3FC37-7944-06A3-E5A0-B751FC6E342C}"/>
              </a:ext>
            </a:extLst>
          </p:cNvPr>
          <p:cNvPicPr>
            <a:picLocks noChangeAspect="1"/>
          </p:cNvPicPr>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84400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holding a light up in his hand&#10;&#10;Description automatically generated">
            <a:extLst>
              <a:ext uri="{FF2B5EF4-FFF2-40B4-BE49-F238E27FC236}">
                <a16:creationId xmlns:a16="http://schemas.microsoft.com/office/drawing/2014/main" id="{AAD75AB1-12D0-DA83-48D7-AEAA2BD14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354983" y="351681"/>
            <a:ext cx="6101574"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Chronicles 28:11,12,19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11 Then David gave his son Solomon the plans for the vestibule, its houses, its treasuries, its upper chambers, its inner chambers, and the place of the mercy seat;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12 and the plans for all that he had by the Spirit, of the courts of the house of the LORD, of all the chambers all around, of the treasuries of the house of God, and of the treasuries for the dedicated things; </a:t>
            </a:r>
          </a:p>
        </p:txBody>
      </p:sp>
    </p:spTree>
    <p:extLst>
      <p:ext uri="{BB962C8B-B14F-4D97-AF65-F5344CB8AC3E}">
        <p14:creationId xmlns:p14="http://schemas.microsoft.com/office/powerpoint/2010/main" val="18401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light up in his hand&#10;&#10;Description automatically generated">
            <a:extLst>
              <a:ext uri="{FF2B5EF4-FFF2-40B4-BE49-F238E27FC236}">
                <a16:creationId xmlns:a16="http://schemas.microsoft.com/office/drawing/2014/main" id="{2FB7A741-ADED-122F-494A-258185E18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75181" y="2247138"/>
            <a:ext cx="5881736"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1 Chronicles 28:11,12,19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19 "All this," said David, "the LORD made me understand in writing, by His hand upon me, all the works of these plans." </a:t>
            </a:r>
          </a:p>
        </p:txBody>
      </p:sp>
    </p:spTree>
    <p:extLst>
      <p:ext uri="{BB962C8B-B14F-4D97-AF65-F5344CB8AC3E}">
        <p14:creationId xmlns:p14="http://schemas.microsoft.com/office/powerpoint/2010/main" val="413936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kneeling in a prayer position&#10;&#10;Description automatically generated">
            <a:extLst>
              <a:ext uri="{FF2B5EF4-FFF2-40B4-BE49-F238E27FC236}">
                <a16:creationId xmlns:a16="http://schemas.microsoft.com/office/drawing/2014/main" id="{935B61DB-6217-C1F8-93B3-2A573C791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31638"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Daniel</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129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kneeling in a prayer position&#10;&#10;Description automatically generated">
            <a:extLst>
              <a:ext uri="{FF2B5EF4-FFF2-40B4-BE49-F238E27FC236}">
                <a16:creationId xmlns:a16="http://schemas.microsoft.com/office/drawing/2014/main" id="{C26478F9-6972-AB2C-A8F2-C07E1847B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351795" y="2247138"/>
            <a:ext cx="6052190" cy="236372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Daniel 5:14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I have heard of you, that the Spirit of God is in you, and that light and understanding and excellent wisdom are found in you. </a:t>
            </a:r>
          </a:p>
        </p:txBody>
      </p:sp>
    </p:spTree>
    <p:extLst>
      <p:ext uri="{BB962C8B-B14F-4D97-AF65-F5344CB8AC3E}">
        <p14:creationId xmlns:p14="http://schemas.microsoft.com/office/powerpoint/2010/main" val="55741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76DBDAE8-0F7E-2060-19AC-873A71933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98981" y="2884235"/>
            <a:ext cx="587802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ANOINTING UPON DIFFERENT MINISTRIES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603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1E7C5C7B-D249-06FC-3B0B-65136A8DA3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98981" y="2884235"/>
            <a:ext cx="587802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Moses, the 70 Elders of Israel, Joshua</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95080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8A1328AD-C6D3-E950-A7E2-DF4990ED9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98981" y="1582340"/>
            <a:ext cx="6052190" cy="3693319"/>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Numbers 11:17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Then I will come down and talk with you there. I will take of the Spirit that is upon you and will put the same upon them; and they shall bear the burden of the people with you, that you may not bear it yourself alone. </a:t>
            </a:r>
          </a:p>
        </p:txBody>
      </p:sp>
    </p:spTree>
    <p:extLst>
      <p:ext uri="{BB962C8B-B14F-4D97-AF65-F5344CB8AC3E}">
        <p14:creationId xmlns:p14="http://schemas.microsoft.com/office/powerpoint/2010/main" val="1635895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045DD335-D3AC-CF21-C90A-54B31CA42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09867"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Judges, Kings, Prophets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47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0241E49E-D4C4-18B0-15C2-18087A00D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09867" y="2884235"/>
            <a:ext cx="587802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Jesus, the Apostles, the Early Church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98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20710D5D-1E63-F8F1-A189-7BF74D6E3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77209" y="917543"/>
            <a:ext cx="6052190"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Hebrews 2:3,4</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how shall we escape if we neglect so great a salvation, which at the first began to be spoken by the Lord, and was confirmed to us by those who heard Him,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God also bearing witness both with signs and wonders, with various miracles, and gifts of the Holy Spirit, according to His own will? </a:t>
            </a:r>
          </a:p>
        </p:txBody>
      </p:sp>
    </p:spTree>
    <p:extLst>
      <p:ext uri="{BB962C8B-B14F-4D97-AF65-F5344CB8AC3E}">
        <p14:creationId xmlns:p14="http://schemas.microsoft.com/office/powerpoint/2010/main" val="40964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ird in the sky&#10;&#10;Description automatically generated">
            <a:extLst>
              <a:ext uri="{FF2B5EF4-FFF2-40B4-BE49-F238E27FC236}">
                <a16:creationId xmlns:a16="http://schemas.microsoft.com/office/drawing/2014/main" id="{082EE1E2-F68F-B005-B4F9-985D683851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4" name="Rectangle 7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a:extLst>
              <a:ext uri="{FF2B5EF4-FFF2-40B4-BE49-F238E27FC236}">
                <a16:creationId xmlns:a16="http://schemas.microsoft.com/office/drawing/2014/main" id="{F37B1D86-8364-52F6-A912-070301BDAA57}"/>
              </a:ext>
            </a:extLst>
          </p:cNvPr>
          <p:cNvSpPr txBox="1"/>
          <p:nvPr/>
        </p:nvSpPr>
        <p:spPr>
          <a:xfrm>
            <a:off x="598980" y="2828835"/>
            <a:ext cx="5878020"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ANOINTING UPON DIFFERENT TASKS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8480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8CC91F61-9F45-C727-34D9-80164C2E9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98982"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Five-Fold Ministry Gifts</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9625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15D47A1F-92A8-6C94-95B2-114EC8945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55438" y="2468737"/>
            <a:ext cx="6052190" cy="1920526"/>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2 Corinthians 1:21</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Now He who establishes us with you in Christ and has anointed us is God, </a:t>
            </a:r>
          </a:p>
        </p:txBody>
      </p:sp>
    </p:spTree>
    <p:extLst>
      <p:ext uri="{BB962C8B-B14F-4D97-AF65-F5344CB8AC3E}">
        <p14:creationId xmlns:p14="http://schemas.microsoft.com/office/powerpoint/2010/main" val="3384498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D9E94A92-2750-C2EF-5254-9629BC4CB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77210" y="2884235"/>
            <a:ext cx="642230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THERE IS AN ANOINTING FOR EVERY GOD-GIVEN ASSIGNMENT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3536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9A3F6C99-DCB5-95C3-C462-3BE282A4B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22782" y="3133534"/>
            <a:ext cx="703190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EXPRESSIONS OF THE ANOINTING</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724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44D26AD3-9E06-47FF-33CA-1AC6029E8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44553" y="2025539"/>
            <a:ext cx="6367876"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Isaiah 11:2</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The Spirit of the LORD shall rest upon Him, The Spirit of wisdom and understanding, The Spirit of counsel and might, The Spirit of knowledge and of the fear of the LORD. </a:t>
            </a:r>
          </a:p>
        </p:txBody>
      </p:sp>
    </p:spTree>
    <p:extLst>
      <p:ext uri="{BB962C8B-B14F-4D97-AF65-F5344CB8AC3E}">
        <p14:creationId xmlns:p14="http://schemas.microsoft.com/office/powerpoint/2010/main" val="319119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93B51229-3637-0DA2-F063-61FD8BCD6A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22782" y="3133534"/>
            <a:ext cx="703190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GIFTS OF THE HOLY SPIRIT</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483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714C3898-CC44-EACB-C1FE-D59EF2C2A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22782" y="3133534"/>
            <a:ext cx="7031904"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1 Corinthians 12:7-11</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157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5EB86F3B-92B7-5C5F-89A9-05F8BB709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11897" y="2884235"/>
            <a:ext cx="7031904" cy="1089529"/>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THE ANOINTING BRINGS SUPERNATURAL EMPOWERMENT</a:t>
            </a:r>
          </a:p>
        </p:txBody>
      </p:sp>
    </p:spTree>
    <p:extLst>
      <p:ext uri="{BB962C8B-B14F-4D97-AF65-F5344CB8AC3E}">
        <p14:creationId xmlns:p14="http://schemas.microsoft.com/office/powerpoint/2010/main" val="626104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ird in the sky&#10;&#10;Description automatically generated">
            <a:extLst>
              <a:ext uri="{FF2B5EF4-FFF2-40B4-BE49-F238E27FC236}">
                <a16:creationId xmlns:a16="http://schemas.microsoft.com/office/drawing/2014/main" id="{AF0462B1-3C75-60CB-2E35-29A0FBB87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555438" y="2025539"/>
            <a:ext cx="6237248"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Zechariah 4:6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So he answered and said to me: "This is the word of the LORD to Zerubbabel: 'Not by might nor by power, but by My Spirit,' Says the LORD of hosts. </a:t>
            </a:r>
          </a:p>
        </p:txBody>
      </p:sp>
    </p:spTree>
    <p:extLst>
      <p:ext uri="{BB962C8B-B14F-4D97-AF65-F5344CB8AC3E}">
        <p14:creationId xmlns:p14="http://schemas.microsoft.com/office/powerpoint/2010/main" val="173857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erson wearing a blue dress&#10;&#10;Description automatically generated">
            <a:extLst>
              <a:ext uri="{FF2B5EF4-FFF2-40B4-BE49-F238E27FC236}">
                <a16:creationId xmlns:a16="http://schemas.microsoft.com/office/drawing/2014/main" id="{1829615E-0947-9A98-0035-5FF529EE2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09866"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Joseph</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1514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 wearing a blue dress&#10;&#10;Description automatically generated">
            <a:extLst>
              <a:ext uri="{FF2B5EF4-FFF2-40B4-BE49-F238E27FC236}">
                <a16:creationId xmlns:a16="http://schemas.microsoft.com/office/drawing/2014/main" id="{E5552178-2373-0A3A-38CA-657848E1D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718724" y="1360741"/>
            <a:ext cx="5878020" cy="4136517"/>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Genesis 41:38,39</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38 And Pharaoh said to his servants, "Can we find such a one as this, a man in whom is the Spirit of God?"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39 Then Pharaoh said to Joseph, "Inasmuch as God has shown you all this, there is no one as discerning and wise as you.</a:t>
            </a:r>
          </a:p>
        </p:txBody>
      </p:sp>
    </p:spTree>
    <p:extLst>
      <p:ext uri="{BB962C8B-B14F-4D97-AF65-F5344CB8AC3E}">
        <p14:creationId xmlns:p14="http://schemas.microsoft.com/office/powerpoint/2010/main" val="177628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orking on a gold object&#10;&#10;Description automatically generated with medium confidence">
            <a:extLst>
              <a:ext uri="{FF2B5EF4-FFF2-40B4-BE49-F238E27FC236}">
                <a16:creationId xmlns:a16="http://schemas.microsoft.com/office/drawing/2014/main" id="{C4E82E3C-490F-D509-3097-AFA60211B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31638"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Workers at the Tabernacle</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40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orking on a gold object&#10;&#10;Description automatically generated with medium confidence">
            <a:extLst>
              <a:ext uri="{FF2B5EF4-FFF2-40B4-BE49-F238E27FC236}">
                <a16:creationId xmlns:a16="http://schemas.microsoft.com/office/drawing/2014/main" id="{995D0CB4-BAB9-FFC5-52FB-37FF663A0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484813" y="1139142"/>
            <a:ext cx="5611187" cy="5022914"/>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31:1-6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1 Then the LORD spoke to Moses, saying: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2 "See, I have called by name Bezalel the son of Uri, the son of </a:t>
            </a:r>
            <a:r>
              <a:rPr lang="en-IN" sz="3200" dirty="0" err="1">
                <a:solidFill>
                  <a:schemeClr val="bg1"/>
                </a:solidFill>
                <a:effectLst/>
                <a:latin typeface="Calibri" panose="020F0502020204030204" pitchFamily="34" charset="0"/>
                <a:cs typeface="Calibri" panose="020F0502020204030204" pitchFamily="34" charset="0"/>
              </a:rPr>
              <a:t>Hur</a:t>
            </a:r>
            <a:r>
              <a:rPr lang="en-IN" sz="3200" dirty="0">
                <a:solidFill>
                  <a:schemeClr val="bg1"/>
                </a:solidFill>
                <a:effectLst/>
                <a:latin typeface="Calibri" panose="020F0502020204030204" pitchFamily="34" charset="0"/>
                <a:cs typeface="Calibri" panose="020F0502020204030204" pitchFamily="34" charset="0"/>
              </a:rPr>
              <a:t>, of the tribe of Judah.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3 And I have filled him with the Spirit of God, in wisdom, in understanding, in knowledge, and in all manner of workmanship, </a:t>
            </a:r>
          </a:p>
        </p:txBody>
      </p:sp>
    </p:spTree>
    <p:extLst>
      <p:ext uri="{BB962C8B-B14F-4D97-AF65-F5344CB8AC3E}">
        <p14:creationId xmlns:p14="http://schemas.microsoft.com/office/powerpoint/2010/main" val="3122601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orking on a gold object&#10;&#10;Description automatically generated with medium confidence">
            <a:extLst>
              <a:ext uri="{FF2B5EF4-FFF2-40B4-BE49-F238E27FC236}">
                <a16:creationId xmlns:a16="http://schemas.microsoft.com/office/drawing/2014/main" id="{4C9941FA-4687-CE39-2F65-48899F097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396932" y="340530"/>
            <a:ext cx="5442590" cy="6352508"/>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31:1-6</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4 to design artistic works, to work in gold, in silver, in bronze,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5 in cutting jewels for setting, in carving wood, and to work in all manner of workmanship.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6 "And I, indeed I, have appointed with him </a:t>
            </a:r>
            <a:r>
              <a:rPr lang="en-IN" sz="3200" dirty="0" err="1">
                <a:solidFill>
                  <a:schemeClr val="bg1"/>
                </a:solidFill>
                <a:effectLst/>
                <a:latin typeface="Calibri" panose="020F0502020204030204" pitchFamily="34" charset="0"/>
                <a:cs typeface="Calibri" panose="020F0502020204030204" pitchFamily="34" charset="0"/>
              </a:rPr>
              <a:t>Aholiab</a:t>
            </a:r>
            <a:r>
              <a:rPr lang="en-IN" sz="3200" dirty="0">
                <a:solidFill>
                  <a:schemeClr val="bg1"/>
                </a:solidFill>
                <a:effectLst/>
                <a:latin typeface="Calibri" panose="020F0502020204030204" pitchFamily="34" charset="0"/>
                <a:cs typeface="Calibri" panose="020F0502020204030204" pitchFamily="34" charset="0"/>
              </a:rPr>
              <a:t> the son of </a:t>
            </a:r>
            <a:r>
              <a:rPr lang="en-IN" sz="3200" dirty="0" err="1">
                <a:solidFill>
                  <a:schemeClr val="bg1"/>
                </a:solidFill>
                <a:effectLst/>
                <a:latin typeface="Calibri" panose="020F0502020204030204" pitchFamily="34" charset="0"/>
                <a:cs typeface="Calibri" panose="020F0502020204030204" pitchFamily="34" charset="0"/>
              </a:rPr>
              <a:t>Ahisamach</a:t>
            </a:r>
            <a:r>
              <a:rPr lang="en-IN" sz="3200" dirty="0">
                <a:solidFill>
                  <a:schemeClr val="bg1"/>
                </a:solidFill>
                <a:effectLst/>
                <a:latin typeface="Calibri" panose="020F0502020204030204" pitchFamily="34" charset="0"/>
                <a:cs typeface="Calibri" panose="020F0502020204030204" pitchFamily="34" charset="0"/>
              </a:rPr>
              <a:t>, of the tribe of Dan; and I have put wisdom in the hearts of all the gifted artisans, that they may make all that I have commanded you: </a:t>
            </a:r>
          </a:p>
        </p:txBody>
      </p:sp>
    </p:spTree>
    <p:extLst>
      <p:ext uri="{BB962C8B-B14F-4D97-AF65-F5344CB8AC3E}">
        <p14:creationId xmlns:p14="http://schemas.microsoft.com/office/powerpoint/2010/main" val="215010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orking on a gold object&#10;&#10;Description automatically generated with medium confidence">
            <a:extLst>
              <a:ext uri="{FF2B5EF4-FFF2-40B4-BE49-F238E27FC236}">
                <a16:creationId xmlns:a16="http://schemas.microsoft.com/office/drawing/2014/main" id="{11EFE30E-28C2-58CC-9668-A8BD0B0E4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75181" y="2247138"/>
            <a:ext cx="5212663" cy="2806922"/>
          </a:xfrm>
          <a:prstGeom prst="rect">
            <a:avLst/>
          </a:prstGeom>
          <a:noFill/>
        </p:spPr>
        <p:txBody>
          <a:bodyPr wrap="square" rtlCol="0">
            <a:spAutoFit/>
          </a:bodyPr>
          <a:lstStyle/>
          <a:p>
            <a:pPr>
              <a:lnSpc>
                <a:spcPct val="90000"/>
              </a:lnSpc>
            </a:pPr>
            <a:r>
              <a:rPr lang="en-IN" sz="3600" dirty="0">
                <a:solidFill>
                  <a:schemeClr val="bg1"/>
                </a:solidFill>
                <a:effectLst/>
                <a:latin typeface="Calibri" panose="020F0502020204030204" pitchFamily="34" charset="0"/>
                <a:cs typeface="Calibri" panose="020F0502020204030204" pitchFamily="34" charset="0"/>
              </a:rPr>
              <a:t>Exodus 35:34 </a:t>
            </a:r>
          </a:p>
          <a:p>
            <a:pPr>
              <a:lnSpc>
                <a:spcPct val="90000"/>
              </a:lnSpc>
            </a:pPr>
            <a:r>
              <a:rPr lang="en-IN" sz="3200" dirty="0">
                <a:solidFill>
                  <a:schemeClr val="bg1"/>
                </a:solidFill>
                <a:effectLst/>
                <a:latin typeface="Calibri" panose="020F0502020204030204" pitchFamily="34" charset="0"/>
                <a:cs typeface="Calibri" panose="020F0502020204030204" pitchFamily="34" charset="0"/>
              </a:rPr>
              <a:t>And He has put in his heart the ability to teach, in him and </a:t>
            </a:r>
            <a:r>
              <a:rPr lang="en-IN" sz="3200" dirty="0" err="1">
                <a:solidFill>
                  <a:schemeClr val="bg1"/>
                </a:solidFill>
                <a:effectLst/>
                <a:latin typeface="Calibri" panose="020F0502020204030204" pitchFamily="34" charset="0"/>
                <a:cs typeface="Calibri" panose="020F0502020204030204" pitchFamily="34" charset="0"/>
              </a:rPr>
              <a:t>Aholiab</a:t>
            </a:r>
            <a:r>
              <a:rPr lang="en-IN" sz="3200" dirty="0">
                <a:solidFill>
                  <a:schemeClr val="bg1"/>
                </a:solidFill>
                <a:effectLst/>
                <a:latin typeface="Calibri" panose="020F0502020204030204" pitchFamily="34" charset="0"/>
                <a:cs typeface="Calibri" panose="020F0502020204030204" pitchFamily="34" charset="0"/>
              </a:rPr>
              <a:t> the son of </a:t>
            </a:r>
            <a:r>
              <a:rPr lang="en-IN" sz="3200" dirty="0" err="1">
                <a:solidFill>
                  <a:schemeClr val="bg1"/>
                </a:solidFill>
                <a:effectLst/>
                <a:latin typeface="Calibri" panose="020F0502020204030204" pitchFamily="34" charset="0"/>
                <a:cs typeface="Calibri" panose="020F0502020204030204" pitchFamily="34" charset="0"/>
              </a:rPr>
              <a:t>Ahisamach</a:t>
            </a:r>
            <a:r>
              <a:rPr lang="en-IN" sz="3200" dirty="0">
                <a:solidFill>
                  <a:schemeClr val="bg1"/>
                </a:solidFill>
                <a:effectLst/>
                <a:latin typeface="Calibri" panose="020F0502020204030204" pitchFamily="34" charset="0"/>
                <a:cs typeface="Calibri" panose="020F0502020204030204" pitchFamily="34" charset="0"/>
              </a:rPr>
              <a:t>, of the tribe of Dan. </a:t>
            </a:r>
          </a:p>
        </p:txBody>
      </p:sp>
    </p:spTree>
    <p:extLst>
      <p:ext uri="{BB962C8B-B14F-4D97-AF65-F5344CB8AC3E}">
        <p14:creationId xmlns:p14="http://schemas.microsoft.com/office/powerpoint/2010/main" val="2646298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light up in his hand&#10;&#10;Description automatically generated">
            <a:extLst>
              <a:ext uri="{FF2B5EF4-FFF2-40B4-BE49-F238E27FC236}">
                <a16:creationId xmlns:a16="http://schemas.microsoft.com/office/drawing/2014/main" id="{4CA1C840-9A11-2E62-9180-53C2B7D38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37B1D86-8364-52F6-A912-070301BDAA57}"/>
              </a:ext>
            </a:extLst>
          </p:cNvPr>
          <p:cNvSpPr txBox="1"/>
          <p:nvPr/>
        </p:nvSpPr>
        <p:spPr>
          <a:xfrm>
            <a:off x="631638" y="3133534"/>
            <a:ext cx="5878020" cy="590931"/>
          </a:xfrm>
          <a:prstGeom prst="rect">
            <a:avLst/>
          </a:prstGeom>
          <a:noFill/>
        </p:spPr>
        <p:txBody>
          <a:bodyPr wrap="square" rtlCol="0">
            <a:spAutoFit/>
          </a:bodyPr>
          <a:lstStyle/>
          <a:p>
            <a:pPr>
              <a:lnSpc>
                <a:spcPct val="90000"/>
              </a:lnSpc>
            </a:pPr>
            <a:r>
              <a:rPr lang="en-IN" sz="3600" b="1" dirty="0">
                <a:solidFill>
                  <a:schemeClr val="bg1"/>
                </a:solidFill>
                <a:effectLst/>
                <a:latin typeface="Calibri" panose="020F0502020204030204" pitchFamily="34" charset="0"/>
                <a:cs typeface="Calibri" panose="020F0502020204030204" pitchFamily="34" charset="0"/>
              </a:rPr>
              <a:t>David</a:t>
            </a:r>
            <a:endParaRPr lang="en-IN" sz="360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5643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13298</TotalTime>
  <Words>672</Words>
  <Application>Microsoft Macintosh PowerPoint</Application>
  <PresentationFormat>Widescreen</PresentationFormat>
  <Paragraphs>48</Paragraphs>
  <Slides>28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2497</cp:revision>
  <dcterms:created xsi:type="dcterms:W3CDTF">2022-04-28T10:27:37Z</dcterms:created>
  <dcterms:modified xsi:type="dcterms:W3CDTF">2025-03-07T09:58:59Z</dcterms:modified>
</cp:coreProperties>
</file>