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20" r:id="rId2"/>
    <p:sldId id="321" r:id="rId3"/>
    <p:sldId id="322" r:id="rId4"/>
    <p:sldId id="323" r:id="rId5"/>
    <p:sldId id="324" r:id="rId6"/>
    <p:sldId id="325" r:id="rId7"/>
    <p:sldId id="326" r:id="rId8"/>
    <p:sldId id="327" r:id="rId9"/>
    <p:sldId id="348"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1" r:id="rId23"/>
    <p:sldId id="342" r:id="rId24"/>
    <p:sldId id="343" r:id="rId25"/>
    <p:sldId id="344" r:id="rId26"/>
    <p:sldId id="345" r:id="rId27"/>
    <p:sldId id="347" r:id="rId28"/>
    <p:sldId id="34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4694"/>
  </p:normalViewPr>
  <p:slideViewPr>
    <p:cSldViewPr snapToGrid="0">
      <p:cViewPr varScale="1">
        <p:scale>
          <a:sx n="117" d="100"/>
          <a:sy n="117" d="100"/>
        </p:scale>
        <p:origin x="13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2/7/25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2/7/25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2/7/25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2/7/25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2/7/25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2/7/25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2/7/25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2/7/25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2/7/25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2/7/25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2/7/25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2/7/25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itting on a rock with his hand up&#10;&#10;Description automatically generated">
            <a:extLst>
              <a:ext uri="{FF2B5EF4-FFF2-40B4-BE49-F238E27FC236}">
                <a16:creationId xmlns:a16="http://schemas.microsoft.com/office/drawing/2014/main" id="{DD63F768-EF64-097E-CE0F-C41C07CCE82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593471" y="1997839"/>
            <a:ext cx="5992387" cy="2862322"/>
          </a:xfrm>
          <a:prstGeom prst="rect">
            <a:avLst/>
          </a:prstGeom>
          <a:noFill/>
        </p:spPr>
        <p:txBody>
          <a:bodyPr wrap="square" rtlCol="0">
            <a:spAutoFit/>
          </a:bodyPr>
          <a:lstStyle/>
          <a:p>
            <a:pPr>
              <a:lnSpc>
                <a:spcPct val="90000"/>
              </a:lnSpc>
            </a:pPr>
            <a:r>
              <a:rPr lang="en-IN" sz="3600" i="1" dirty="0">
                <a:solidFill>
                  <a:schemeClr val="bg1"/>
                </a:solidFill>
                <a:latin typeface="Calibri" panose="020F0502020204030204" pitchFamily="34" charset="0"/>
                <a:cs typeface="Calibri" panose="020F0502020204030204" pitchFamily="34" charset="0"/>
              </a:rPr>
              <a:t>The first step toward changing your future is to change your attitude.</a:t>
            </a:r>
          </a:p>
          <a:p>
            <a:pPr>
              <a:lnSpc>
                <a:spcPct val="50000"/>
              </a:lnSpc>
            </a:pPr>
            <a:endParaRPr lang="en-IN" sz="3600" i="1" dirty="0">
              <a:solidFill>
                <a:schemeClr val="bg1"/>
              </a:solidFill>
              <a:latin typeface="Calibri" panose="020F0502020204030204" pitchFamily="34" charset="0"/>
              <a:cs typeface="Calibri" panose="020F0502020204030204" pitchFamily="34" charset="0"/>
            </a:endParaRPr>
          </a:p>
          <a:p>
            <a:pPr>
              <a:lnSpc>
                <a:spcPct val="90000"/>
              </a:lnSpc>
            </a:pPr>
            <a:r>
              <a:rPr lang="en-IN" sz="3600" i="1" dirty="0">
                <a:solidFill>
                  <a:schemeClr val="bg1"/>
                </a:solidFill>
                <a:latin typeface="Calibri" panose="020F0502020204030204" pitchFamily="34" charset="0"/>
                <a:cs typeface="Calibri" panose="020F0502020204030204" pitchFamily="34" charset="0"/>
              </a:rPr>
              <a:t>Happiness is an attitude. You can choose to have it.</a:t>
            </a:r>
          </a:p>
        </p:txBody>
      </p:sp>
    </p:spTree>
    <p:extLst>
      <p:ext uri="{BB962C8B-B14F-4D97-AF65-F5344CB8AC3E}">
        <p14:creationId xmlns:p14="http://schemas.microsoft.com/office/powerpoint/2010/main" val="363887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484613" y="2884235"/>
            <a:ext cx="626453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CONSTRUCT YOUR ATTITUDE BASED ON WHO GOD IS</a:t>
            </a:r>
          </a:p>
        </p:txBody>
      </p:sp>
    </p:spTree>
    <p:extLst>
      <p:ext uri="{BB962C8B-B14F-4D97-AF65-F5344CB8AC3E}">
        <p14:creationId xmlns:p14="http://schemas.microsoft.com/office/powerpoint/2010/main" val="255445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658786" y="1582340"/>
            <a:ext cx="5847645"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Samuel 17:37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Moreover David said, "The LORD, who delivered me from the paw of the lion and from the paw of the bear, He will deliver me from the hand of this Philistine." And Saul said to David, "Go, and the LORD be with you!" </a:t>
            </a:r>
          </a:p>
        </p:txBody>
      </p:sp>
    </p:spTree>
    <p:extLst>
      <p:ext uri="{BB962C8B-B14F-4D97-AF65-F5344CB8AC3E}">
        <p14:creationId xmlns:p14="http://schemas.microsoft.com/office/powerpoint/2010/main" val="1387843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495498" y="2634936"/>
            <a:ext cx="6264530"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CONSTRUCT YOUR ATTITUDE BASED ON YOUR IDENTITY IN CHRIST</a:t>
            </a:r>
          </a:p>
        </p:txBody>
      </p:sp>
    </p:spTree>
    <p:extLst>
      <p:ext uri="{BB962C8B-B14F-4D97-AF65-F5344CB8AC3E}">
        <p14:creationId xmlns:p14="http://schemas.microsoft.com/office/powerpoint/2010/main" val="363677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626129" y="2025539"/>
            <a:ext cx="5847645"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1:3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Blessed be the God and Father of our Lord Jesus Christ, who has blessed us with every spiritual blessing in the heavenly places in Christ, </a:t>
            </a:r>
          </a:p>
        </p:txBody>
      </p:sp>
    </p:spTree>
    <p:extLst>
      <p:ext uri="{BB962C8B-B14F-4D97-AF65-F5344CB8AC3E}">
        <p14:creationId xmlns:p14="http://schemas.microsoft.com/office/powerpoint/2010/main" val="323777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495498" y="2634936"/>
            <a:ext cx="6264530"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CONSTRUCT YOUR ATTITUDE BASED ON GOD’S WORD AND HIS PROMISES</a:t>
            </a:r>
          </a:p>
        </p:txBody>
      </p:sp>
    </p:spTree>
    <p:extLst>
      <p:ext uri="{BB962C8B-B14F-4D97-AF65-F5344CB8AC3E}">
        <p14:creationId xmlns:p14="http://schemas.microsoft.com/office/powerpoint/2010/main" val="2612344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637015" y="1139142"/>
            <a:ext cx="5847645"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115:12-14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The LORD has been mindful of us; He will bless us; He will bless the house of Israel; He will bless the house of Aaron.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He will bless those who fear the LORD, Both small and great.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May the LORD give you increase more and more, You and your children. </a:t>
            </a:r>
          </a:p>
        </p:txBody>
      </p:sp>
    </p:spTree>
    <p:extLst>
      <p:ext uri="{BB962C8B-B14F-4D97-AF65-F5344CB8AC3E}">
        <p14:creationId xmlns:p14="http://schemas.microsoft.com/office/powerpoint/2010/main" val="130949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495498" y="2634936"/>
            <a:ext cx="6264530"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CONSTRUCT YOUR ATTITUDE TO BE INDEPENDENT OF CIRCUMSTANCES</a:t>
            </a:r>
          </a:p>
        </p:txBody>
      </p:sp>
    </p:spTree>
    <p:extLst>
      <p:ext uri="{BB962C8B-B14F-4D97-AF65-F5344CB8AC3E}">
        <p14:creationId xmlns:p14="http://schemas.microsoft.com/office/powerpoint/2010/main" val="1116099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637015" y="1139142"/>
            <a:ext cx="5847645"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Philippians 4:10-13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But I rejoiced in the Lord greatly that now at last your care for me has flourished again; though you surely did care, but you lacked opportunity.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Not that I speak in regard to need, for I have learned in whatever state I am, to be content:</a:t>
            </a:r>
          </a:p>
        </p:txBody>
      </p:sp>
    </p:spTree>
    <p:extLst>
      <p:ext uri="{BB962C8B-B14F-4D97-AF65-F5344CB8AC3E}">
        <p14:creationId xmlns:p14="http://schemas.microsoft.com/office/powerpoint/2010/main" val="3930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626129" y="1360741"/>
            <a:ext cx="5847645"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Philippians 4:10-13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I know how to be abased, and I know how to abound. Everywhere and in all things I have learned both to be full and to be hungry, both to abound and to suffer need.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I can do all things through Christ who strengthens me. </a:t>
            </a:r>
          </a:p>
        </p:txBody>
      </p:sp>
    </p:spTree>
    <p:extLst>
      <p:ext uri="{BB962C8B-B14F-4D97-AF65-F5344CB8AC3E}">
        <p14:creationId xmlns:p14="http://schemas.microsoft.com/office/powerpoint/2010/main" val="20392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637014" y="1139142"/>
            <a:ext cx="5847645"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115:12-14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The LORD has been mindful of us; He will bless us; He will bless the house of Israel; He will bless the house of Aaron.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He will bless those who fear the LORD, Both small and great.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May the LORD give you increase more and more, You and your children. </a:t>
            </a:r>
          </a:p>
        </p:txBody>
      </p:sp>
    </p:spTree>
    <p:extLst>
      <p:ext uri="{BB962C8B-B14F-4D97-AF65-F5344CB8AC3E}">
        <p14:creationId xmlns:p14="http://schemas.microsoft.com/office/powerpoint/2010/main" val="23357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582584" y="2634936"/>
            <a:ext cx="6264530"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MAINTAIN AN ATTITUDE OF BLESSEDNESS – YOU ARE BLESSED AT ALL TIMES!</a:t>
            </a:r>
          </a:p>
        </p:txBody>
      </p:sp>
    </p:spTree>
    <p:extLst>
      <p:ext uri="{BB962C8B-B14F-4D97-AF65-F5344CB8AC3E}">
        <p14:creationId xmlns:p14="http://schemas.microsoft.com/office/powerpoint/2010/main" val="132416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raising his hand&#10;&#10;Description automatically generated">
            <a:extLst>
              <a:ext uri="{FF2B5EF4-FFF2-40B4-BE49-F238E27FC236}">
                <a16:creationId xmlns:a16="http://schemas.microsoft.com/office/drawing/2014/main" id="{0E5D9E2C-E5DF-E419-9FBB-2FF9C7E9BBC9}"/>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B8AAACD-5F49-627B-9DB0-E04FF14C7743}"/>
              </a:ext>
            </a:extLst>
          </p:cNvPr>
          <p:cNvSpPr txBox="1"/>
          <p:nvPr/>
        </p:nvSpPr>
        <p:spPr>
          <a:xfrm>
            <a:off x="495498" y="3133534"/>
            <a:ext cx="626453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REMEMBER THE BE-ATTITUDES</a:t>
            </a:r>
          </a:p>
        </p:txBody>
      </p:sp>
    </p:spTree>
    <p:extLst>
      <p:ext uri="{BB962C8B-B14F-4D97-AF65-F5344CB8AC3E}">
        <p14:creationId xmlns:p14="http://schemas.microsoft.com/office/powerpoint/2010/main" val="686711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raising his hand&#10;&#10;Description automatically generated">
            <a:extLst>
              <a:ext uri="{FF2B5EF4-FFF2-40B4-BE49-F238E27FC236}">
                <a16:creationId xmlns:a16="http://schemas.microsoft.com/office/drawing/2014/main" id="{BEACE1C0-6703-C881-BDDE-82AF31306158}"/>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BE635AB-D166-9DE2-51BE-69EE2ECB99A0}"/>
              </a:ext>
            </a:extLst>
          </p:cNvPr>
          <p:cNvSpPr txBox="1"/>
          <p:nvPr/>
        </p:nvSpPr>
        <p:spPr>
          <a:xfrm>
            <a:off x="615244" y="917543"/>
            <a:ext cx="5847645"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5:3-12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"Blessed are the poor in spirit, For theirs is the kingdom of heaven.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Blessed are those who mourn, For they shall be comforted.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Blessed are the meek, For they shall inherit the earth.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Blessed are those who hunger and thirst for righteousness, For they shall be filled. </a:t>
            </a:r>
          </a:p>
        </p:txBody>
      </p:sp>
    </p:spTree>
    <p:extLst>
      <p:ext uri="{BB962C8B-B14F-4D97-AF65-F5344CB8AC3E}">
        <p14:creationId xmlns:p14="http://schemas.microsoft.com/office/powerpoint/2010/main" val="2939093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raising his hand&#10;&#10;Description automatically generated">
            <a:extLst>
              <a:ext uri="{FF2B5EF4-FFF2-40B4-BE49-F238E27FC236}">
                <a16:creationId xmlns:a16="http://schemas.microsoft.com/office/drawing/2014/main" id="{F3EE3B30-EAE1-3C4C-F38E-5F0EA0B2C2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284D8AD-43C5-AD71-B02F-37CB51438E45}"/>
              </a:ext>
            </a:extLst>
          </p:cNvPr>
          <p:cNvSpPr txBox="1"/>
          <p:nvPr/>
        </p:nvSpPr>
        <p:spPr>
          <a:xfrm>
            <a:off x="604358" y="1139142"/>
            <a:ext cx="6199213"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5:3-12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Blessed are the merciful, For they shall obtain mercy.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Blessed are the pure in heart, For they shall see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Blessed are the peacemakers, For they shall be called sons of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Blessed are those who are persecuted for righteousness' sake, For theirs is the kingdom of heaven. </a:t>
            </a:r>
          </a:p>
        </p:txBody>
      </p:sp>
    </p:spTree>
    <p:extLst>
      <p:ext uri="{BB962C8B-B14F-4D97-AF65-F5344CB8AC3E}">
        <p14:creationId xmlns:p14="http://schemas.microsoft.com/office/powerpoint/2010/main" val="2231118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raising his hand&#10;&#10;Description automatically generated">
            <a:extLst>
              <a:ext uri="{FF2B5EF4-FFF2-40B4-BE49-F238E27FC236}">
                <a16:creationId xmlns:a16="http://schemas.microsoft.com/office/drawing/2014/main" id="{4D1D773D-C5B8-3131-C4B5-295FFF37A2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AF2B0B3-0B4D-B44B-9422-8CAC7C22F41F}"/>
              </a:ext>
            </a:extLst>
          </p:cNvPr>
          <p:cNvSpPr txBox="1"/>
          <p:nvPr/>
        </p:nvSpPr>
        <p:spPr>
          <a:xfrm>
            <a:off x="626129" y="1360741"/>
            <a:ext cx="6199213"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5:3-12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Blessed are you when they revile and persecute you, and say all kinds of evil against you falsely for My sake.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Rejoice and be exceedingly glad, for great is your reward in heaven, for so they persecuted the prophets who were before you. </a:t>
            </a:r>
          </a:p>
        </p:txBody>
      </p:sp>
    </p:spTree>
    <p:extLst>
      <p:ext uri="{BB962C8B-B14F-4D97-AF65-F5344CB8AC3E}">
        <p14:creationId xmlns:p14="http://schemas.microsoft.com/office/powerpoint/2010/main" val="4137137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528156" y="3133534"/>
            <a:ext cx="626453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SUMMARY</a:t>
            </a:r>
          </a:p>
        </p:txBody>
      </p:sp>
    </p:spTree>
    <p:extLst>
      <p:ext uri="{BB962C8B-B14F-4D97-AF65-F5344CB8AC3E}">
        <p14:creationId xmlns:p14="http://schemas.microsoft.com/office/powerpoint/2010/main" val="3067649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451957" y="640544"/>
            <a:ext cx="6667300" cy="557691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CONSTRUCT YOUR ATTITUDE BASED ON WHO GOD IS</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CONSTRUCT YOUR ATTITUDE BASED ON YOUR IDENTITY IN CHRIST</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CONSTRUCT YOUR ATTITUDE BASED ON GOD’S WORD AND HIS PROMISES</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CONSTRUCT YOUR ATTITUDE TO BE INDEPENDENT OF CIRCUMSTANCES</a:t>
            </a:r>
          </a:p>
        </p:txBody>
      </p:sp>
    </p:spTree>
    <p:extLst>
      <p:ext uri="{BB962C8B-B14F-4D97-AF65-F5344CB8AC3E}">
        <p14:creationId xmlns:p14="http://schemas.microsoft.com/office/powerpoint/2010/main" val="2230781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582584" y="2634936"/>
            <a:ext cx="6264530"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MAINTAIN AN ATTITUDE OF BLESSEDNESS – YOU ARE BLESSED AT ALL TIMES!</a:t>
            </a:r>
          </a:p>
        </p:txBody>
      </p:sp>
    </p:spTree>
    <p:extLst>
      <p:ext uri="{BB962C8B-B14F-4D97-AF65-F5344CB8AC3E}">
        <p14:creationId xmlns:p14="http://schemas.microsoft.com/office/powerpoint/2010/main" val="2718021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raising his hand&#10;&#10;Description automatically generated">
            <a:extLst>
              <a:ext uri="{FF2B5EF4-FFF2-40B4-BE49-F238E27FC236}">
                <a16:creationId xmlns:a16="http://schemas.microsoft.com/office/drawing/2014/main" id="{3130C5F5-1AF8-3731-3CFC-9DA92FF6B2E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ECD1113-FF52-4D74-BFF3-46553D4B621D}"/>
              </a:ext>
            </a:extLst>
          </p:cNvPr>
          <p:cNvSpPr txBox="1"/>
          <p:nvPr/>
        </p:nvSpPr>
        <p:spPr>
          <a:xfrm>
            <a:off x="495498" y="3133534"/>
            <a:ext cx="626453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REMEMBER THE BE-ATTITUDES</a:t>
            </a:r>
          </a:p>
        </p:txBody>
      </p:sp>
    </p:spTree>
    <p:extLst>
      <p:ext uri="{BB962C8B-B14F-4D97-AF65-F5344CB8AC3E}">
        <p14:creationId xmlns:p14="http://schemas.microsoft.com/office/powerpoint/2010/main" val="151764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669671" y="2025539"/>
            <a:ext cx="5847645"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1:3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Blessed be the God and Father of our Lord Jesus Christ, who has blessed us with every spiritual blessing in the heavenly places in Christ, </a:t>
            </a:r>
          </a:p>
        </p:txBody>
      </p:sp>
    </p:spTree>
    <p:extLst>
      <p:ext uri="{BB962C8B-B14F-4D97-AF65-F5344CB8AC3E}">
        <p14:creationId xmlns:p14="http://schemas.microsoft.com/office/powerpoint/2010/main" val="80969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647899" y="1637740"/>
            <a:ext cx="5847645" cy="358251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Attitude: </a:t>
            </a:r>
            <a:r>
              <a:rPr lang="en-IN" sz="3600" dirty="0">
                <a:solidFill>
                  <a:schemeClr val="bg1"/>
                </a:solidFill>
                <a:latin typeface="Calibri" panose="020F0502020204030204" pitchFamily="34" charset="0"/>
                <a:cs typeface="Calibri" panose="020F0502020204030204" pitchFamily="34" charset="0"/>
              </a:rPr>
              <a:t>O</a:t>
            </a:r>
            <a:r>
              <a:rPr lang="en-IN" sz="3600" dirty="0">
                <a:solidFill>
                  <a:schemeClr val="bg1"/>
                </a:solidFill>
                <a:effectLst/>
                <a:latin typeface="Calibri" panose="020F0502020204030204" pitchFamily="34" charset="0"/>
                <a:cs typeface="Calibri" panose="020F0502020204030204" pitchFamily="34" charset="0"/>
              </a:rPr>
              <a:t>ur outlook and perspective on life, people, and situations including how we think and behave, and interact with people and how we react and respond to situations.</a:t>
            </a:r>
            <a:endParaRPr lang="en-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138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408413" y="2506452"/>
            <a:ext cx="6885015"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Poor Attitude: </a:t>
            </a:r>
            <a:r>
              <a:rPr lang="en-IN" sz="3600" dirty="0">
                <a:solidFill>
                  <a:schemeClr val="bg1"/>
                </a:solidFill>
                <a:latin typeface="Calibri" panose="020F0502020204030204" pitchFamily="34" charset="0"/>
                <a:cs typeface="Calibri" panose="020F0502020204030204" pitchFamily="34" charset="0"/>
              </a:rPr>
              <a:t>Jealousy, comparing, unhealthy competition, ungrateful, indifferent, irresponsible, couldn’t care less, etc.</a:t>
            </a:r>
            <a:endParaRPr lang="en-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567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604357" y="2634936"/>
            <a:ext cx="5992387"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Bad </a:t>
            </a:r>
            <a:r>
              <a:rPr lang="en-IN" sz="3600" b="1" dirty="0">
                <a:solidFill>
                  <a:schemeClr val="bg1"/>
                </a:solidFill>
                <a:latin typeface="Calibri" panose="020F0502020204030204" pitchFamily="34" charset="0"/>
                <a:cs typeface="Calibri" panose="020F0502020204030204" pitchFamily="34" charset="0"/>
              </a:rPr>
              <a:t>A</a:t>
            </a:r>
            <a:r>
              <a:rPr lang="en-IN" sz="3600" b="1" dirty="0">
                <a:solidFill>
                  <a:schemeClr val="bg1"/>
                </a:solidFill>
                <a:effectLst/>
                <a:latin typeface="Calibri" panose="020F0502020204030204" pitchFamily="34" charset="0"/>
                <a:cs typeface="Calibri" panose="020F0502020204030204" pitchFamily="34" charset="0"/>
              </a:rPr>
              <a:t>ttitude: </a:t>
            </a:r>
            <a:r>
              <a:rPr lang="en-IN" sz="3600" dirty="0">
                <a:solidFill>
                  <a:schemeClr val="bg1"/>
                </a:solidFill>
                <a:latin typeface="Calibri" panose="020F0502020204030204" pitchFamily="34" charset="0"/>
                <a:cs typeface="Calibri" panose="020F0502020204030204" pitchFamily="34" charset="0"/>
              </a:rPr>
              <a:t>Critical, fault finding, condescending, judgmental, etc.</a:t>
            </a:r>
            <a:endParaRPr lang="en-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15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560814" y="2884235"/>
            <a:ext cx="5992387"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Negative </a:t>
            </a:r>
            <a:r>
              <a:rPr lang="en-IN" sz="3600" b="1" dirty="0">
                <a:solidFill>
                  <a:schemeClr val="bg1"/>
                </a:solidFill>
                <a:latin typeface="Calibri" panose="020F0502020204030204" pitchFamily="34" charset="0"/>
                <a:cs typeface="Calibri" panose="020F0502020204030204" pitchFamily="34" charset="0"/>
              </a:rPr>
              <a:t>A</a:t>
            </a:r>
            <a:r>
              <a:rPr lang="en-IN" sz="3600" b="1" dirty="0">
                <a:solidFill>
                  <a:schemeClr val="bg1"/>
                </a:solidFill>
                <a:effectLst/>
                <a:latin typeface="Calibri" panose="020F0502020204030204" pitchFamily="34" charset="0"/>
                <a:cs typeface="Calibri" panose="020F0502020204030204" pitchFamily="34" charset="0"/>
              </a:rPr>
              <a:t>ttitude: </a:t>
            </a:r>
            <a:r>
              <a:rPr lang="en-IN" sz="3600" dirty="0">
                <a:solidFill>
                  <a:schemeClr val="bg1"/>
                </a:solidFill>
                <a:effectLst/>
                <a:latin typeface="Calibri" panose="020F0502020204030204" pitchFamily="34" charset="0"/>
                <a:cs typeface="Calibri" panose="020F0502020204030204" pitchFamily="34" charset="0"/>
              </a:rPr>
              <a:t>P</a:t>
            </a:r>
            <a:r>
              <a:rPr lang="en-IN" sz="3600" dirty="0">
                <a:solidFill>
                  <a:schemeClr val="bg1"/>
                </a:solidFill>
                <a:latin typeface="Calibri" panose="020F0502020204030204" pitchFamily="34" charset="0"/>
                <a:cs typeface="Calibri" panose="020F0502020204030204" pitchFamily="34" charset="0"/>
              </a:rPr>
              <a:t>essimistic, victim mentality, fearful, etc.</a:t>
            </a:r>
            <a:endParaRPr lang="en-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168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647899" y="2275141"/>
            <a:ext cx="5992387" cy="2363724"/>
          </a:xfrm>
          <a:prstGeom prst="rect">
            <a:avLst/>
          </a:prstGeom>
          <a:noFill/>
        </p:spPr>
        <p:txBody>
          <a:bodyPr wrap="square" rtlCol="0">
            <a:spAutoFit/>
          </a:bodyPr>
          <a:lstStyle/>
          <a:p>
            <a:pPr>
              <a:lnSpc>
                <a:spcPct val="90000"/>
              </a:lnSpc>
            </a:pPr>
            <a:r>
              <a:rPr lang="en-IN" sz="3600" i="1" dirty="0">
                <a:solidFill>
                  <a:schemeClr val="bg1"/>
                </a:solidFill>
                <a:latin typeface="Calibri" panose="020F0502020204030204" pitchFamily="34" charset="0"/>
                <a:cs typeface="Calibri" panose="020F0502020204030204" pitchFamily="34" charset="0"/>
              </a:rPr>
              <a:t>Your attitude determines your altitude.</a:t>
            </a:r>
          </a:p>
          <a:p>
            <a:pPr>
              <a:lnSpc>
                <a:spcPct val="50000"/>
              </a:lnSpc>
            </a:pPr>
            <a:endParaRPr lang="en-IN" sz="3600" i="1" dirty="0">
              <a:solidFill>
                <a:schemeClr val="bg1"/>
              </a:solidFill>
              <a:latin typeface="Calibri" panose="020F0502020204030204" pitchFamily="34" charset="0"/>
              <a:cs typeface="Calibri" panose="020F0502020204030204" pitchFamily="34" charset="0"/>
            </a:endParaRPr>
          </a:p>
          <a:p>
            <a:pPr>
              <a:lnSpc>
                <a:spcPct val="90000"/>
              </a:lnSpc>
            </a:pPr>
            <a:r>
              <a:rPr lang="en-IN" sz="3600" i="1" dirty="0">
                <a:solidFill>
                  <a:schemeClr val="bg1"/>
                </a:solidFill>
                <a:latin typeface="Calibri" panose="020F0502020204030204" pitchFamily="34" charset="0"/>
                <a:cs typeface="Calibri" panose="020F0502020204030204" pitchFamily="34" charset="0"/>
              </a:rPr>
              <a:t>A bad attitude is the only disability in life.</a:t>
            </a:r>
          </a:p>
        </p:txBody>
      </p:sp>
    </p:spTree>
    <p:extLst>
      <p:ext uri="{BB962C8B-B14F-4D97-AF65-F5344CB8AC3E}">
        <p14:creationId xmlns:p14="http://schemas.microsoft.com/office/powerpoint/2010/main" val="52575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rock&#10;&#10;Description automatically generated">
            <a:extLst>
              <a:ext uri="{FF2B5EF4-FFF2-40B4-BE49-F238E27FC236}">
                <a16:creationId xmlns:a16="http://schemas.microsoft.com/office/drawing/2014/main" id="{68DBBFBF-0944-123A-EB56-83E46A8122A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8A9DF0-73A4-BBA2-83B0-DC4EE5CFF24C}"/>
              </a:ext>
            </a:extLst>
          </p:cNvPr>
          <p:cNvSpPr txBox="1"/>
          <p:nvPr/>
        </p:nvSpPr>
        <p:spPr>
          <a:xfrm>
            <a:off x="604355" y="1499241"/>
            <a:ext cx="5992387" cy="3859518"/>
          </a:xfrm>
          <a:prstGeom prst="rect">
            <a:avLst/>
          </a:prstGeom>
          <a:noFill/>
        </p:spPr>
        <p:txBody>
          <a:bodyPr wrap="square" rtlCol="0">
            <a:spAutoFit/>
          </a:bodyPr>
          <a:lstStyle/>
          <a:p>
            <a:pPr>
              <a:lnSpc>
                <a:spcPct val="90000"/>
              </a:lnSpc>
            </a:pPr>
            <a:r>
              <a:rPr lang="en-IN" sz="3600" i="1" dirty="0">
                <a:solidFill>
                  <a:schemeClr val="bg1"/>
                </a:solidFill>
                <a:latin typeface="Calibri" panose="020F0502020204030204" pitchFamily="34" charset="0"/>
                <a:cs typeface="Calibri" panose="020F0502020204030204" pitchFamily="34" charset="0"/>
              </a:rPr>
              <a:t>A bad attitude is like a flat tire. You can’t go anywhere until you change it.</a:t>
            </a:r>
          </a:p>
          <a:p>
            <a:pPr>
              <a:lnSpc>
                <a:spcPct val="50000"/>
              </a:lnSpc>
            </a:pPr>
            <a:endParaRPr lang="en-IN" sz="3600" i="1" dirty="0">
              <a:solidFill>
                <a:schemeClr val="bg1"/>
              </a:solidFill>
              <a:latin typeface="Calibri" panose="020F0502020204030204" pitchFamily="34" charset="0"/>
              <a:cs typeface="Calibri" panose="020F0502020204030204" pitchFamily="34" charset="0"/>
            </a:endParaRPr>
          </a:p>
          <a:p>
            <a:pPr>
              <a:lnSpc>
                <a:spcPct val="90000"/>
              </a:lnSpc>
            </a:pPr>
            <a:r>
              <a:rPr lang="en-IN" sz="3600" i="1" dirty="0">
                <a:solidFill>
                  <a:schemeClr val="bg1"/>
                </a:solidFill>
                <a:latin typeface="Calibri" panose="020F0502020204030204" pitchFamily="34" charset="0"/>
                <a:cs typeface="Calibri" panose="020F0502020204030204" pitchFamily="34" charset="0"/>
              </a:rPr>
              <a:t>You cannot always control what happens to you, but you can control your attitude toward what happens to you.</a:t>
            </a:r>
          </a:p>
        </p:txBody>
      </p:sp>
    </p:spTree>
    <p:extLst>
      <p:ext uri="{BB962C8B-B14F-4D97-AF65-F5344CB8AC3E}">
        <p14:creationId xmlns:p14="http://schemas.microsoft.com/office/powerpoint/2010/main" val="2954936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13007</TotalTime>
  <Words>807</Words>
  <Application>Microsoft Macintosh PowerPoint</Application>
  <PresentationFormat>Widescreen</PresentationFormat>
  <Paragraphs>59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2415</cp:revision>
  <dcterms:created xsi:type="dcterms:W3CDTF">2022-04-28T10:27:37Z</dcterms:created>
  <dcterms:modified xsi:type="dcterms:W3CDTF">2025-02-07T06:36:25Z</dcterms:modified>
</cp:coreProperties>
</file>