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319" r:id="rId3"/>
    <p:sldId id="275" r:id="rId4"/>
    <p:sldId id="292" r:id="rId5"/>
    <p:sldId id="316" r:id="rId6"/>
    <p:sldId id="317" r:id="rId7"/>
    <p:sldId id="340"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1/3/25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1/3/25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lue background with white text&#10;&#10;Description automatically generated">
            <a:extLst>
              <a:ext uri="{FF2B5EF4-FFF2-40B4-BE49-F238E27FC236}">
                <a16:creationId xmlns:a16="http://schemas.microsoft.com/office/drawing/2014/main" id="{49079008-1825-2BEF-1FE0-9F186D37D5E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8424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CB4EA9F9-8704-0D09-CF37-C4256B33C72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83B0895-9396-A812-BCE2-72CF4C1BB607}"/>
              </a:ext>
            </a:extLst>
          </p:cNvPr>
          <p:cNvSpPr txBox="1"/>
          <p:nvPr/>
        </p:nvSpPr>
        <p:spPr>
          <a:xfrm>
            <a:off x="547592" y="3133534"/>
            <a:ext cx="68180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INCREASE COMES FROM GOD</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26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10E8C3F0-133E-632E-91F7-DE25547708A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5311F74-564B-193B-699E-F5D60CA0D832}"/>
              </a:ext>
            </a:extLst>
          </p:cNvPr>
          <p:cNvSpPr txBox="1"/>
          <p:nvPr/>
        </p:nvSpPr>
        <p:spPr>
          <a:xfrm>
            <a:off x="500604" y="2884235"/>
            <a:ext cx="682548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PURSUE THE INCREASE GOD DESIRES TO BRING INTO YOUR LIFE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49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6CB89A16-A849-44AD-0AEF-01EED23D2BE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5BAAF5C-A7AB-73A8-C935-E2F377D43D3E}"/>
              </a:ext>
            </a:extLst>
          </p:cNvPr>
          <p:cNvSpPr txBox="1"/>
          <p:nvPr/>
        </p:nvSpPr>
        <p:spPr>
          <a:xfrm>
            <a:off x="501293" y="2884235"/>
            <a:ext cx="681804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UNDERSTAND THE PRINCIPLES OF GOD-GIVEN INCREASE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19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F82E1020-5828-4EDD-804A-738177751C8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64C5261-E9A6-40AB-9C39-810BACB7B027}"/>
              </a:ext>
            </a:extLst>
          </p:cNvPr>
          <p:cNvSpPr txBox="1"/>
          <p:nvPr/>
        </p:nvSpPr>
        <p:spPr>
          <a:xfrm>
            <a:off x="559166" y="3133534"/>
            <a:ext cx="68180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Ask for Increase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26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ilhouette of a person climbing a mountain&#10;&#10;Description automatically generated">
            <a:extLst>
              <a:ext uri="{FF2B5EF4-FFF2-40B4-BE49-F238E27FC236}">
                <a16:creationId xmlns:a16="http://schemas.microsoft.com/office/drawing/2014/main" id="{34E555EF-EAB6-1246-830E-8F50C45531C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F36585A-95A3-6A61-7681-8EDA1D422B7A}"/>
              </a:ext>
            </a:extLst>
          </p:cNvPr>
          <p:cNvSpPr txBox="1"/>
          <p:nvPr/>
        </p:nvSpPr>
        <p:spPr>
          <a:xfrm>
            <a:off x="585486" y="1803939"/>
            <a:ext cx="6175783"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8:18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you shall remember the LORD your God, for it is He who gives you power to get wealth, that He may establish His covenant which He swore to your fathers, as it is this day. </a:t>
            </a:r>
          </a:p>
        </p:txBody>
      </p:sp>
    </p:spTree>
    <p:extLst>
      <p:ext uri="{BB962C8B-B14F-4D97-AF65-F5344CB8AC3E}">
        <p14:creationId xmlns:p14="http://schemas.microsoft.com/office/powerpoint/2010/main" val="120784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ilhouette of a person climbing a mountain&#10;&#10;Description automatically generated">
            <a:extLst>
              <a:ext uri="{FF2B5EF4-FFF2-40B4-BE49-F238E27FC236}">
                <a16:creationId xmlns:a16="http://schemas.microsoft.com/office/drawing/2014/main" id="{3F6A1F7C-73A6-D72D-591C-D0C2BEBBD049}"/>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B3ED780-65FA-3F4F-4738-4A2BE4E9B5A2}"/>
              </a:ext>
            </a:extLst>
          </p:cNvPr>
          <p:cNvSpPr txBox="1"/>
          <p:nvPr/>
        </p:nvSpPr>
        <p:spPr>
          <a:xfrm>
            <a:off x="550762" y="2025539"/>
            <a:ext cx="5965785"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48:17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Thus says the LORD, your Redeemer, The Holy One of Israel: "I am the LORD your God, Who teaches you to profit, Who leads you by the way you should go. </a:t>
            </a:r>
          </a:p>
        </p:txBody>
      </p:sp>
    </p:spTree>
    <p:extLst>
      <p:ext uri="{BB962C8B-B14F-4D97-AF65-F5344CB8AC3E}">
        <p14:creationId xmlns:p14="http://schemas.microsoft.com/office/powerpoint/2010/main" val="323239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ilhouette of a person climbing a mountain&#10;&#10;Description automatically generated">
            <a:extLst>
              <a:ext uri="{FF2B5EF4-FFF2-40B4-BE49-F238E27FC236}">
                <a16:creationId xmlns:a16="http://schemas.microsoft.com/office/drawing/2014/main" id="{D042BB70-CE9B-5ECC-5C47-2C364C2B504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428C428-3946-8F34-BFFF-79A62CCE0F3D}"/>
              </a:ext>
            </a:extLst>
          </p:cNvPr>
          <p:cNvSpPr txBox="1"/>
          <p:nvPr/>
        </p:nvSpPr>
        <p:spPr>
          <a:xfrm>
            <a:off x="550762" y="2025539"/>
            <a:ext cx="5965785"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3:6,7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I planted, Apollos watered, but God gave the increase.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So then neither he who plants is anything, nor he who waters, but God who gives the increase. </a:t>
            </a:r>
          </a:p>
        </p:txBody>
      </p:sp>
    </p:spTree>
    <p:extLst>
      <p:ext uri="{BB962C8B-B14F-4D97-AF65-F5344CB8AC3E}">
        <p14:creationId xmlns:p14="http://schemas.microsoft.com/office/powerpoint/2010/main" val="381789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686628B6-3DE4-6DD1-D9C5-B7700CCFFBD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EC4EF9F-D304-A67B-3B64-E03C671A394C}"/>
              </a:ext>
            </a:extLst>
          </p:cNvPr>
          <p:cNvSpPr txBox="1"/>
          <p:nvPr/>
        </p:nvSpPr>
        <p:spPr>
          <a:xfrm>
            <a:off x="501293" y="3133534"/>
            <a:ext cx="68180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Stay in a Place of Intimacy</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895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ilhouette of a person climbing a mountain&#10;&#10;Description automatically generated">
            <a:extLst>
              <a:ext uri="{FF2B5EF4-FFF2-40B4-BE49-F238E27FC236}">
                <a16:creationId xmlns:a16="http://schemas.microsoft.com/office/drawing/2014/main" id="{289F34B2-A598-EC25-8C6F-69BA596C26C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DD9C183-32E8-E2CB-3E1A-151482D08F9F}"/>
              </a:ext>
            </a:extLst>
          </p:cNvPr>
          <p:cNvSpPr txBox="1"/>
          <p:nvPr/>
        </p:nvSpPr>
        <p:spPr>
          <a:xfrm>
            <a:off x="562337" y="2247138"/>
            <a:ext cx="5965785"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15:5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am the vine, you are the branches. He who abides in Me, and I in him, bears much fruit; for without Me you can do nothing. </a:t>
            </a:r>
          </a:p>
        </p:txBody>
      </p:sp>
    </p:spTree>
    <p:extLst>
      <p:ext uri="{BB962C8B-B14F-4D97-AF65-F5344CB8AC3E}">
        <p14:creationId xmlns:p14="http://schemas.microsoft.com/office/powerpoint/2010/main" val="109703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9C382D05-BCB1-931B-0C99-F65AE5243BF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74834D8-FD3D-4AE9-F7B4-DBD0F7102B42}"/>
              </a:ext>
            </a:extLst>
          </p:cNvPr>
          <p:cNvSpPr txBox="1"/>
          <p:nvPr/>
        </p:nvSpPr>
        <p:spPr>
          <a:xfrm>
            <a:off x="524442" y="3133534"/>
            <a:ext cx="68180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Wisdom </a:t>
            </a:r>
            <a:r>
              <a:rPr lang="en-IN" sz="3600" b="1" dirty="0">
                <a:solidFill>
                  <a:schemeClr val="bg1"/>
                </a:solidFill>
                <a:latin typeface="Calibri" panose="020F0502020204030204" pitchFamily="34" charset="0"/>
                <a:cs typeface="Calibri" panose="020F0502020204030204" pitchFamily="34" charset="0"/>
              </a:rPr>
              <a:t>B</a:t>
            </a:r>
            <a:r>
              <a:rPr lang="en-IN" sz="3600" b="1" dirty="0">
                <a:solidFill>
                  <a:schemeClr val="bg1"/>
                </a:solidFill>
                <a:effectLst/>
                <a:latin typeface="Calibri" panose="020F0502020204030204" pitchFamily="34" charset="0"/>
                <a:cs typeface="Calibri" panose="020F0502020204030204" pitchFamily="34" charset="0"/>
              </a:rPr>
              <a:t>rings Increase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31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field&#10;&#10;Description automatically generated">
            <a:extLst>
              <a:ext uri="{FF2B5EF4-FFF2-40B4-BE49-F238E27FC236}">
                <a16:creationId xmlns:a16="http://schemas.microsoft.com/office/drawing/2014/main" id="{96BEE65C-AEC1-9BFE-B174-11F6E1A2417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4250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ilhouette of a person climbing a mountain&#10;&#10;Description automatically generated">
            <a:extLst>
              <a:ext uri="{FF2B5EF4-FFF2-40B4-BE49-F238E27FC236}">
                <a16:creationId xmlns:a16="http://schemas.microsoft.com/office/drawing/2014/main" id="{4C6122BD-6918-4EEA-C812-CEB380B7066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BD2F245-B08A-8A79-26F7-095133CA7FC7}"/>
              </a:ext>
            </a:extLst>
          </p:cNvPr>
          <p:cNvSpPr txBox="1"/>
          <p:nvPr/>
        </p:nvSpPr>
        <p:spPr>
          <a:xfrm>
            <a:off x="550763" y="2468737"/>
            <a:ext cx="5965785"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8:12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wisdom, dwell with prudence, And find out knowledge and discretion. </a:t>
            </a:r>
          </a:p>
        </p:txBody>
      </p:sp>
    </p:spTree>
    <p:extLst>
      <p:ext uri="{BB962C8B-B14F-4D97-AF65-F5344CB8AC3E}">
        <p14:creationId xmlns:p14="http://schemas.microsoft.com/office/powerpoint/2010/main" val="240375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EBC094BE-4CB2-0C84-8367-24F33BBFC2F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7A40CF7-4BEF-79CA-6F47-6CB22BBF91D4}"/>
              </a:ext>
            </a:extLst>
          </p:cNvPr>
          <p:cNvSpPr txBox="1"/>
          <p:nvPr/>
        </p:nvSpPr>
        <p:spPr>
          <a:xfrm>
            <a:off x="524442" y="3133534"/>
            <a:ext cx="68180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Diligence Brings </a:t>
            </a:r>
            <a:r>
              <a:rPr lang="en-IN" sz="3600" b="1" dirty="0">
                <a:solidFill>
                  <a:schemeClr val="bg1"/>
                </a:solidFill>
                <a:latin typeface="Calibri" panose="020F0502020204030204" pitchFamily="34" charset="0"/>
                <a:cs typeface="Calibri" panose="020F0502020204030204" pitchFamily="34" charset="0"/>
              </a:rPr>
              <a:t>I</a:t>
            </a:r>
            <a:r>
              <a:rPr lang="en-IN" sz="3600" b="1" dirty="0">
                <a:solidFill>
                  <a:schemeClr val="bg1"/>
                </a:solidFill>
                <a:effectLst/>
                <a:latin typeface="Calibri" panose="020F0502020204030204" pitchFamily="34" charset="0"/>
                <a:cs typeface="Calibri" panose="020F0502020204030204" pitchFamily="34" charset="0"/>
              </a:rPr>
              <a:t>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61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004C879F-7B76-F150-61FC-B709A2EFD20C}"/>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39FF1E9-68F1-2494-CF0D-6D9ADDD00A50}"/>
              </a:ext>
            </a:extLst>
          </p:cNvPr>
          <p:cNvSpPr txBox="1"/>
          <p:nvPr/>
        </p:nvSpPr>
        <p:spPr>
          <a:xfrm>
            <a:off x="512867" y="2884235"/>
            <a:ext cx="613100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Faith and Faithfulness Lead to Increase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768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049D54D0-4594-AD0C-0B13-DF1E4EB391A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457CDB3-D22D-5667-3260-2B7D78BFCEAF}"/>
              </a:ext>
            </a:extLst>
          </p:cNvPr>
          <p:cNvSpPr txBox="1"/>
          <p:nvPr/>
        </p:nvSpPr>
        <p:spPr>
          <a:xfrm>
            <a:off x="501293" y="2884235"/>
            <a:ext cx="636249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WRITE OUT YOUR PERSONAL CALL TO ACTION</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61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B50DC6A3-6731-3672-51E0-DC27B3A373F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89A9490-27E8-E7D4-4FEB-D48254258D20}"/>
              </a:ext>
            </a:extLst>
          </p:cNvPr>
          <p:cNvSpPr txBox="1"/>
          <p:nvPr/>
        </p:nvSpPr>
        <p:spPr>
          <a:xfrm>
            <a:off x="501293" y="3133534"/>
            <a:ext cx="636249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APC’S CALL TO ACTION</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604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53F64C32-3379-F1ED-FAD5-9DB4B3A2A08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34C51D5-C923-9B66-4273-D784D97C3903}"/>
              </a:ext>
            </a:extLst>
          </p:cNvPr>
          <p:cNvSpPr txBox="1"/>
          <p:nvPr/>
        </p:nvSpPr>
        <p:spPr>
          <a:xfrm>
            <a:off x="466570" y="980643"/>
            <a:ext cx="6756033" cy="5022914"/>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Strengthen the local church for greater intimacy with God and experience of God’s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miracle-working power.</a:t>
            </a:r>
          </a:p>
          <a:p>
            <a:pPr>
              <a:lnSpc>
                <a:spcPct val="4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Initiate outreaches to reach people in our city with the Gospel.</a:t>
            </a:r>
          </a:p>
          <a:p>
            <a:pPr>
              <a:lnSpc>
                <a:spcPct val="4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Strengthen our current ministries to serve the local church community better.</a:t>
            </a:r>
          </a:p>
        </p:txBody>
      </p:sp>
    </p:spTree>
    <p:extLst>
      <p:ext uri="{BB962C8B-B14F-4D97-AF65-F5344CB8AC3E}">
        <p14:creationId xmlns:p14="http://schemas.microsoft.com/office/powerpoint/2010/main" val="123703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BD3E045B-A279-D052-84B1-EEAE8FFD579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CC2AB66-E0C0-7B93-B510-28B71D34E67A}"/>
              </a:ext>
            </a:extLst>
          </p:cNvPr>
          <p:cNvSpPr txBox="1"/>
          <p:nvPr/>
        </p:nvSpPr>
        <p:spPr>
          <a:xfrm>
            <a:off x="443420" y="1133595"/>
            <a:ext cx="6756033" cy="459080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Strategically implement Church Planting &amp; Ministry Accelerator Program across our nation, initiating church plants and ministries.</a:t>
            </a:r>
          </a:p>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latin typeface="Calibri" panose="020F0502020204030204" pitchFamily="34" charset="0"/>
                <a:cs typeface="Calibri" panose="020F0502020204030204" pitchFamily="34" charset="0"/>
              </a:rPr>
              <a:t>5. L</a:t>
            </a:r>
            <a:r>
              <a:rPr lang="en-IN" sz="3600" b="1" dirty="0">
                <a:solidFill>
                  <a:schemeClr val="bg1"/>
                </a:solidFill>
                <a:effectLst/>
                <a:latin typeface="Calibri" panose="020F0502020204030204" pitchFamily="34" charset="0"/>
                <a:cs typeface="Calibri" panose="020F0502020204030204" pitchFamily="34" charset="0"/>
              </a:rPr>
              <a:t>everage technology in missions to bring God’s Word to people globally.</a:t>
            </a:r>
          </a:p>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60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silhouette of a person climbing a mountain&#10;&#10;Description automatically generated">
            <a:extLst>
              <a:ext uri="{FF2B5EF4-FFF2-40B4-BE49-F238E27FC236}">
                <a16:creationId xmlns:a16="http://schemas.microsoft.com/office/drawing/2014/main" id="{8F7720AB-A989-FB06-84C3-01B4C6BA8CF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2334DBB1-33DB-1A45-B760-38536D72F1BD}"/>
              </a:ext>
            </a:extLst>
          </p:cNvPr>
          <p:cNvSpPr txBox="1"/>
          <p:nvPr/>
        </p:nvSpPr>
        <p:spPr>
          <a:xfrm>
            <a:off x="478144" y="1665440"/>
            <a:ext cx="6756033" cy="3527119"/>
          </a:xfrm>
          <a:prstGeom prst="rect">
            <a:avLst/>
          </a:prstGeom>
          <a:noFill/>
        </p:spPr>
        <p:txBody>
          <a:bodyPr wrap="square" rtlCol="0">
            <a:spAutoFit/>
          </a:bodyPr>
          <a:lstStyle/>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6. Establish APC World Missions to empower APC Bible College graduates to start churches and ministries globally.</a:t>
            </a:r>
          </a:p>
          <a:p>
            <a:pPr>
              <a:lnSpc>
                <a:spcPct val="4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7. Construction of APC’s campus at Devanahalli, Bengaluru.</a:t>
            </a:r>
          </a:p>
        </p:txBody>
      </p:sp>
    </p:spTree>
    <p:extLst>
      <p:ext uri="{BB962C8B-B14F-4D97-AF65-F5344CB8AC3E}">
        <p14:creationId xmlns:p14="http://schemas.microsoft.com/office/powerpoint/2010/main" val="194297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747531" y="1803939"/>
            <a:ext cx="6175783"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 LORD has been mindful of us; He will bless us; He will bless the house of Israel; He will bless the house of Aaron.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will bless those who fear the LORD, Both small and great. </a:t>
            </a:r>
          </a:p>
        </p:txBody>
      </p:sp>
    </p:spTree>
    <p:extLst>
      <p:ext uri="{BB962C8B-B14F-4D97-AF65-F5344CB8AC3E}">
        <p14:creationId xmlns:p14="http://schemas.microsoft.com/office/powerpoint/2010/main" val="39836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747531" y="1803939"/>
            <a:ext cx="6175783"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May the LORD give you increase more and more, You and your children.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May you be blessed by the LORD, Who made heaven and earth. </a:t>
            </a:r>
          </a:p>
        </p:txBody>
      </p:sp>
    </p:spTree>
    <p:extLst>
      <p:ext uri="{BB962C8B-B14F-4D97-AF65-F5344CB8AC3E}">
        <p14:creationId xmlns:p14="http://schemas.microsoft.com/office/powerpoint/2010/main" val="328059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388441"/>
            <a:ext cx="6818041" cy="4081117"/>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HIS BLESSING BRINGS INCREASE IN EVERY AREA!</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EXPECT INCREASE, EVEN IN FAMINE!</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POSITION AND PURSUE (WORK FOR) INCREASE</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GOD IS READY TO GIVE MUCH MORE!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186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388441"/>
            <a:ext cx="6818041" cy="4081117"/>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WITH INCREASE, STAY FOCUSED ON THE LORD</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WITH INCREASE, INCREASE IN GENEROSITY</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GOD IS ABLE TO BLESS AND INCREASE YOU BEYOND YOUR HIGHEST EXPECTATION OR GREATEST IMAGINATION</a:t>
            </a:r>
          </a:p>
        </p:txBody>
      </p:sp>
    </p:spTree>
    <p:extLst>
      <p:ext uri="{BB962C8B-B14F-4D97-AF65-F5344CB8AC3E}">
        <p14:creationId xmlns:p14="http://schemas.microsoft.com/office/powerpoint/2010/main" val="66544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lhouette of a person climbing a mountain&#10;&#10;Description automatically generated">
            <a:extLst>
              <a:ext uri="{FF2B5EF4-FFF2-40B4-BE49-F238E27FC236}">
                <a16:creationId xmlns:a16="http://schemas.microsoft.com/office/drawing/2014/main" id="{711D0B5E-FE47-6DE1-C7B4-85E01D9E582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02A1469-54D6-AA5C-E6E2-63E8D502535C}"/>
              </a:ext>
            </a:extLst>
          </p:cNvPr>
          <p:cNvSpPr txBox="1"/>
          <p:nvPr/>
        </p:nvSpPr>
        <p:spPr>
          <a:xfrm>
            <a:off x="723141" y="3133534"/>
            <a:ext cx="6818041"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TODAY</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21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climbing a mountain&#10;&#10;Description automatically generated">
            <a:extLst>
              <a:ext uri="{FF2B5EF4-FFF2-40B4-BE49-F238E27FC236}">
                <a16:creationId xmlns:a16="http://schemas.microsoft.com/office/drawing/2014/main" id="{11BCFCCD-C8A8-8508-0208-2BDC8CB051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climbing a mountain&#10;&#10;Description automatically generated">
            <a:extLst>
              <a:ext uri="{FF2B5EF4-FFF2-40B4-BE49-F238E27FC236}">
                <a16:creationId xmlns:a16="http://schemas.microsoft.com/office/drawing/2014/main" id="{711D0B5E-FE47-6DE1-C7B4-85E01D9E582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02A1469-54D6-AA5C-E6E2-63E8D502535C}"/>
              </a:ext>
            </a:extLst>
          </p:cNvPr>
          <p:cNvSpPr txBox="1"/>
          <p:nvPr/>
        </p:nvSpPr>
        <p:spPr>
          <a:xfrm>
            <a:off x="570741" y="2884235"/>
            <a:ext cx="681804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POSITION AND PURSUE (WORK FOR) INCREASE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922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12538</TotalTime>
  <Words>493</Words>
  <Application>Microsoft Macintosh PowerPoint</Application>
  <PresentationFormat>Widescreen</PresentationFormat>
  <Paragraphs>49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2305</cp:revision>
  <dcterms:created xsi:type="dcterms:W3CDTF">2022-04-28T10:27:37Z</dcterms:created>
  <dcterms:modified xsi:type="dcterms:W3CDTF">2025-01-03T06:09:16Z</dcterms:modified>
</cp:coreProperties>
</file>