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74" r:id="rId2"/>
    <p:sldId id="319" r:id="rId3"/>
    <p:sldId id="275" r:id="rId4"/>
    <p:sldId id="292" r:id="rId5"/>
    <p:sldId id="293" r:id="rId6"/>
    <p:sldId id="294" r:id="rId7"/>
    <p:sldId id="295" r:id="rId8"/>
    <p:sldId id="296" r:id="rId9"/>
    <p:sldId id="297" r:id="rId10"/>
    <p:sldId id="298" r:id="rId11"/>
    <p:sldId id="318" r:id="rId12"/>
    <p:sldId id="299" r:id="rId13"/>
    <p:sldId id="300" r:id="rId14"/>
    <p:sldId id="301" r:id="rId15"/>
    <p:sldId id="302" r:id="rId16"/>
    <p:sldId id="303" r:id="rId17"/>
    <p:sldId id="304" r:id="rId18"/>
    <p:sldId id="305" r:id="rId19"/>
    <p:sldId id="306" r:id="rId20"/>
    <p:sldId id="307" r:id="rId21"/>
    <p:sldId id="308" r:id="rId22"/>
    <p:sldId id="309" r:id="rId23"/>
    <p:sldId id="310" r:id="rId24"/>
    <p:sldId id="311" r:id="rId25"/>
    <p:sldId id="312" r:id="rId26"/>
    <p:sldId id="313" r:id="rId27"/>
    <p:sldId id="314" r:id="rId28"/>
    <p:sldId id="315" r:id="rId29"/>
    <p:sldId id="316" r:id="rId30"/>
    <p:sldId id="31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A4450"/>
    <a:srgbClr val="1E4D5B"/>
    <a:srgbClr val="43001C"/>
    <a:srgbClr val="2A0C0E"/>
    <a:srgbClr val="002537"/>
    <a:srgbClr val="0C4F23"/>
    <a:srgbClr val="44001E"/>
    <a:srgbClr val="4400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58" autoAdjust="0"/>
    <p:restoredTop sz="94694"/>
  </p:normalViewPr>
  <p:slideViewPr>
    <p:cSldViewPr snapToGrid="0">
      <p:cViewPr varScale="1">
        <p:scale>
          <a:sx n="117" d="100"/>
          <a:sy n="117" d="100"/>
        </p:scale>
        <p:origin x="11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12/30/24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12/30/24</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12/30/24</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12/30/24</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12/30/24</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12/30/24</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12/30/24</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12/30/24</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12/30/24</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12/30/24</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12/30/24</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12/30/24</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12/30/24</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blue background with white text&#10;&#10;Description automatically generated">
            <a:extLst>
              <a:ext uri="{FF2B5EF4-FFF2-40B4-BE49-F238E27FC236}">
                <a16:creationId xmlns:a16="http://schemas.microsoft.com/office/drawing/2014/main" id="{49079008-1825-2BEF-1FE0-9F186D37D5E6}"/>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Tree>
    <p:extLst>
      <p:ext uri="{BB962C8B-B14F-4D97-AF65-F5344CB8AC3E}">
        <p14:creationId xmlns:p14="http://schemas.microsoft.com/office/powerpoint/2010/main" val="484246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walking towards a group of people&#10;&#10;Description automatically generated">
            <a:extLst>
              <a:ext uri="{FF2B5EF4-FFF2-40B4-BE49-F238E27FC236}">
                <a16:creationId xmlns:a16="http://schemas.microsoft.com/office/drawing/2014/main" id="{267EDFB8-49BB-D562-A6D6-AE49D4406D68}"/>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9" name="TextBox 8">
            <a:extLst>
              <a:ext uri="{FF2B5EF4-FFF2-40B4-BE49-F238E27FC236}">
                <a16:creationId xmlns:a16="http://schemas.microsoft.com/office/drawing/2014/main" id="{E8D7F6A1-C24E-263E-BA6A-BA38F0738016}"/>
              </a:ext>
            </a:extLst>
          </p:cNvPr>
          <p:cNvSpPr txBox="1"/>
          <p:nvPr/>
        </p:nvSpPr>
        <p:spPr>
          <a:xfrm>
            <a:off x="453617" y="2025539"/>
            <a:ext cx="6502354" cy="280692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Genesis 26:1-6,12-14</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5 because Abraham obeyed My voice and kept My charge, My commandments, My statutes, and My laws."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6 So Isaac dwelt in </a:t>
            </a:r>
            <a:r>
              <a:rPr lang="en-IN" sz="3200" dirty="0" err="1">
                <a:solidFill>
                  <a:schemeClr val="bg1"/>
                </a:solidFill>
                <a:effectLst/>
                <a:latin typeface="Calibri" panose="020F0502020204030204" pitchFamily="34" charset="0"/>
                <a:cs typeface="Calibri" panose="020F0502020204030204" pitchFamily="34" charset="0"/>
              </a:rPr>
              <a:t>Gerar</a:t>
            </a:r>
            <a:r>
              <a:rPr lang="en-IN" sz="3200" dirty="0">
                <a:solidFill>
                  <a:schemeClr val="bg1"/>
                </a:solidFill>
                <a:effectLst/>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801500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walking towards a group of people&#10;&#10;Description automatically generated">
            <a:extLst>
              <a:ext uri="{FF2B5EF4-FFF2-40B4-BE49-F238E27FC236}">
                <a16:creationId xmlns:a16="http://schemas.microsoft.com/office/drawing/2014/main" id="{267EDFB8-49BB-D562-A6D6-AE49D4406D68}"/>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9" name="TextBox 8">
            <a:extLst>
              <a:ext uri="{FF2B5EF4-FFF2-40B4-BE49-F238E27FC236}">
                <a16:creationId xmlns:a16="http://schemas.microsoft.com/office/drawing/2014/main" id="{E8D7F6A1-C24E-263E-BA6A-BA38F0738016}"/>
              </a:ext>
            </a:extLst>
          </p:cNvPr>
          <p:cNvSpPr txBox="1"/>
          <p:nvPr/>
        </p:nvSpPr>
        <p:spPr>
          <a:xfrm>
            <a:off x="442730" y="1582340"/>
            <a:ext cx="6502354" cy="3693319"/>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Genesis 26:1-6,12-14</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12 Then Isaac sowed in that land, and reaped in the same year a hundredfold; and the LORD blessed him.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13 The man began to prosper, and continued prospering until he became very prosperous; </a:t>
            </a:r>
          </a:p>
        </p:txBody>
      </p:sp>
    </p:spTree>
    <p:extLst>
      <p:ext uri="{BB962C8B-B14F-4D97-AF65-F5344CB8AC3E}">
        <p14:creationId xmlns:p14="http://schemas.microsoft.com/office/powerpoint/2010/main" val="1002257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walking towards a group of people&#10;&#10;Description automatically generated">
            <a:extLst>
              <a:ext uri="{FF2B5EF4-FFF2-40B4-BE49-F238E27FC236}">
                <a16:creationId xmlns:a16="http://schemas.microsoft.com/office/drawing/2014/main" id="{267EDFB8-49BB-D562-A6D6-AE49D4406D68}"/>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9" name="TextBox 8">
            <a:extLst>
              <a:ext uri="{FF2B5EF4-FFF2-40B4-BE49-F238E27FC236}">
                <a16:creationId xmlns:a16="http://schemas.microsoft.com/office/drawing/2014/main" id="{E8D7F6A1-C24E-263E-BA6A-BA38F0738016}"/>
              </a:ext>
            </a:extLst>
          </p:cNvPr>
          <p:cNvSpPr txBox="1"/>
          <p:nvPr/>
        </p:nvSpPr>
        <p:spPr>
          <a:xfrm>
            <a:off x="442731" y="2247138"/>
            <a:ext cx="6502354" cy="236372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Genesis 26:1-6,12-14</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14 for he had possessions of flocks and possessions of herds and a great number of servants. So the Philistines envied him. </a:t>
            </a:r>
          </a:p>
        </p:txBody>
      </p:sp>
    </p:spTree>
    <p:extLst>
      <p:ext uri="{BB962C8B-B14F-4D97-AF65-F5344CB8AC3E}">
        <p14:creationId xmlns:p14="http://schemas.microsoft.com/office/powerpoint/2010/main" val="1820337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walking towards a group of people&#10;&#10;Description automatically generated">
            <a:extLst>
              <a:ext uri="{FF2B5EF4-FFF2-40B4-BE49-F238E27FC236}">
                <a16:creationId xmlns:a16="http://schemas.microsoft.com/office/drawing/2014/main" id="{267EDFB8-49BB-D562-A6D6-AE49D4406D68}"/>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9" name="TextBox 8">
            <a:extLst>
              <a:ext uri="{FF2B5EF4-FFF2-40B4-BE49-F238E27FC236}">
                <a16:creationId xmlns:a16="http://schemas.microsoft.com/office/drawing/2014/main" id="{E8D7F6A1-C24E-263E-BA6A-BA38F0738016}"/>
              </a:ext>
            </a:extLst>
          </p:cNvPr>
          <p:cNvSpPr txBox="1"/>
          <p:nvPr/>
        </p:nvSpPr>
        <p:spPr>
          <a:xfrm>
            <a:off x="682216" y="2884235"/>
            <a:ext cx="6175783"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POSITION AND PURSUE </a:t>
            </a: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(WORK FOR) INCREASE</a:t>
            </a:r>
            <a:endParaRPr lang="en-IN" sz="3200" b="1"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54123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walking towards a group of people&#10;&#10;Description automatically generated">
            <a:extLst>
              <a:ext uri="{FF2B5EF4-FFF2-40B4-BE49-F238E27FC236}">
                <a16:creationId xmlns:a16="http://schemas.microsoft.com/office/drawing/2014/main" id="{267EDFB8-49BB-D562-A6D6-AE49D4406D68}"/>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9" name="TextBox 8">
            <a:extLst>
              <a:ext uri="{FF2B5EF4-FFF2-40B4-BE49-F238E27FC236}">
                <a16:creationId xmlns:a16="http://schemas.microsoft.com/office/drawing/2014/main" id="{E8D7F6A1-C24E-263E-BA6A-BA38F0738016}"/>
              </a:ext>
            </a:extLst>
          </p:cNvPr>
          <p:cNvSpPr txBox="1"/>
          <p:nvPr/>
        </p:nvSpPr>
        <p:spPr>
          <a:xfrm>
            <a:off x="682216" y="2884235"/>
            <a:ext cx="6175783"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GOD IS READY TO GIVE MUCH MORE!</a:t>
            </a:r>
            <a:endParaRPr lang="en-IN" sz="3200" b="1"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6908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walking towards a group of people&#10;&#10;Description automatically generated">
            <a:extLst>
              <a:ext uri="{FF2B5EF4-FFF2-40B4-BE49-F238E27FC236}">
                <a16:creationId xmlns:a16="http://schemas.microsoft.com/office/drawing/2014/main" id="{267EDFB8-49BB-D562-A6D6-AE49D4406D68}"/>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9" name="TextBox 8">
            <a:extLst>
              <a:ext uri="{FF2B5EF4-FFF2-40B4-BE49-F238E27FC236}">
                <a16:creationId xmlns:a16="http://schemas.microsoft.com/office/drawing/2014/main" id="{E8D7F6A1-C24E-263E-BA6A-BA38F0738016}"/>
              </a:ext>
            </a:extLst>
          </p:cNvPr>
          <p:cNvSpPr txBox="1"/>
          <p:nvPr/>
        </p:nvSpPr>
        <p:spPr>
          <a:xfrm>
            <a:off x="453617" y="695944"/>
            <a:ext cx="6502354" cy="546611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2 Samuel 12:7,8</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7 Then Nathan said to David, "You are the man! Thus says the LORD God of Israel: 'I anointed you king over Israel, and I delivered you from the hand of Saul.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8 I gave you your master's house and your master's wives into your keeping, and gave you the house of Israel and Judah. And if that had been too little, I also would have given you much more! </a:t>
            </a:r>
          </a:p>
        </p:txBody>
      </p:sp>
    </p:spTree>
    <p:extLst>
      <p:ext uri="{BB962C8B-B14F-4D97-AF65-F5344CB8AC3E}">
        <p14:creationId xmlns:p14="http://schemas.microsoft.com/office/powerpoint/2010/main" val="2134664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walking towards a group of people&#10;&#10;Description automatically generated">
            <a:extLst>
              <a:ext uri="{FF2B5EF4-FFF2-40B4-BE49-F238E27FC236}">
                <a16:creationId xmlns:a16="http://schemas.microsoft.com/office/drawing/2014/main" id="{267EDFB8-49BB-D562-A6D6-AE49D4406D68}"/>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9" name="TextBox 8">
            <a:extLst>
              <a:ext uri="{FF2B5EF4-FFF2-40B4-BE49-F238E27FC236}">
                <a16:creationId xmlns:a16="http://schemas.microsoft.com/office/drawing/2014/main" id="{E8D7F6A1-C24E-263E-BA6A-BA38F0738016}"/>
              </a:ext>
            </a:extLst>
          </p:cNvPr>
          <p:cNvSpPr txBox="1"/>
          <p:nvPr/>
        </p:nvSpPr>
        <p:spPr>
          <a:xfrm>
            <a:off x="442731" y="1139142"/>
            <a:ext cx="6502354" cy="4579715"/>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Matthew 7:7-11</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7 "Ask, and it will be given to you; seek, and you will find; knock, and it will be opened to you.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8 For everyone who asks receives, and he who seeks finds, and to him who knocks it will be opened.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9 Or what man is there among you who, if his son asks for bread, will give him a stone? </a:t>
            </a:r>
          </a:p>
        </p:txBody>
      </p:sp>
    </p:spTree>
    <p:extLst>
      <p:ext uri="{BB962C8B-B14F-4D97-AF65-F5344CB8AC3E}">
        <p14:creationId xmlns:p14="http://schemas.microsoft.com/office/powerpoint/2010/main" val="3889536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walking towards a group of people&#10;&#10;Description automatically generated">
            <a:extLst>
              <a:ext uri="{FF2B5EF4-FFF2-40B4-BE49-F238E27FC236}">
                <a16:creationId xmlns:a16="http://schemas.microsoft.com/office/drawing/2014/main" id="{267EDFB8-49BB-D562-A6D6-AE49D4406D68}"/>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9" name="TextBox 8">
            <a:extLst>
              <a:ext uri="{FF2B5EF4-FFF2-40B4-BE49-F238E27FC236}">
                <a16:creationId xmlns:a16="http://schemas.microsoft.com/office/drawing/2014/main" id="{E8D7F6A1-C24E-263E-BA6A-BA38F0738016}"/>
              </a:ext>
            </a:extLst>
          </p:cNvPr>
          <p:cNvSpPr txBox="1"/>
          <p:nvPr/>
        </p:nvSpPr>
        <p:spPr>
          <a:xfrm>
            <a:off x="388302" y="1582340"/>
            <a:ext cx="6502354" cy="3693319"/>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Matthew 7:7-11</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10 Or if he asks for a fish, will he give him a serpent?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11 If you then, being evil, know how to give good gifts to your children, how much more will your Father who is in heaven give good things to those who ask Him! </a:t>
            </a:r>
          </a:p>
        </p:txBody>
      </p:sp>
    </p:spTree>
    <p:extLst>
      <p:ext uri="{BB962C8B-B14F-4D97-AF65-F5344CB8AC3E}">
        <p14:creationId xmlns:p14="http://schemas.microsoft.com/office/powerpoint/2010/main" val="3743909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walking towards a group of people&#10;&#10;Description automatically generated">
            <a:extLst>
              <a:ext uri="{FF2B5EF4-FFF2-40B4-BE49-F238E27FC236}">
                <a16:creationId xmlns:a16="http://schemas.microsoft.com/office/drawing/2014/main" id="{267EDFB8-49BB-D562-A6D6-AE49D4406D68}"/>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9" name="TextBox 8">
            <a:extLst>
              <a:ext uri="{FF2B5EF4-FFF2-40B4-BE49-F238E27FC236}">
                <a16:creationId xmlns:a16="http://schemas.microsoft.com/office/drawing/2014/main" id="{E8D7F6A1-C24E-263E-BA6A-BA38F0738016}"/>
              </a:ext>
            </a:extLst>
          </p:cNvPr>
          <p:cNvSpPr txBox="1"/>
          <p:nvPr/>
        </p:nvSpPr>
        <p:spPr>
          <a:xfrm>
            <a:off x="682216" y="2884235"/>
            <a:ext cx="6175783"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WITH INCREASE, STAY FOCUSED ON THE LORD</a:t>
            </a:r>
            <a:endParaRPr lang="en-IN" sz="3200" b="1"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9715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walking towards a group of people&#10;&#10;Description automatically generated">
            <a:extLst>
              <a:ext uri="{FF2B5EF4-FFF2-40B4-BE49-F238E27FC236}">
                <a16:creationId xmlns:a16="http://schemas.microsoft.com/office/drawing/2014/main" id="{267EDFB8-49BB-D562-A6D6-AE49D4406D68}"/>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9" name="TextBox 8">
            <a:extLst>
              <a:ext uri="{FF2B5EF4-FFF2-40B4-BE49-F238E27FC236}">
                <a16:creationId xmlns:a16="http://schemas.microsoft.com/office/drawing/2014/main" id="{E8D7F6A1-C24E-263E-BA6A-BA38F0738016}"/>
              </a:ext>
            </a:extLst>
          </p:cNvPr>
          <p:cNvSpPr txBox="1"/>
          <p:nvPr/>
        </p:nvSpPr>
        <p:spPr>
          <a:xfrm>
            <a:off x="420959" y="2468737"/>
            <a:ext cx="6502354" cy="1920526"/>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Psalm 62:10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Do not trust in oppression, Nor vainly hope in robbery; If riches increase, Do not set your heart on them.</a:t>
            </a:r>
          </a:p>
        </p:txBody>
      </p:sp>
    </p:spTree>
    <p:extLst>
      <p:ext uri="{BB962C8B-B14F-4D97-AF65-F5344CB8AC3E}">
        <p14:creationId xmlns:p14="http://schemas.microsoft.com/office/powerpoint/2010/main" val="3270703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walking in a field&#10;&#10;Description automatically generated">
            <a:extLst>
              <a:ext uri="{FF2B5EF4-FFF2-40B4-BE49-F238E27FC236}">
                <a16:creationId xmlns:a16="http://schemas.microsoft.com/office/drawing/2014/main" id="{96BEE65C-AEC1-9BFE-B174-11F6E1A2417B}"/>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342506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walking towards a group of people&#10;&#10;Description automatically generated">
            <a:extLst>
              <a:ext uri="{FF2B5EF4-FFF2-40B4-BE49-F238E27FC236}">
                <a16:creationId xmlns:a16="http://schemas.microsoft.com/office/drawing/2014/main" id="{267EDFB8-49BB-D562-A6D6-AE49D4406D68}"/>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9" name="TextBox 8">
            <a:extLst>
              <a:ext uri="{FF2B5EF4-FFF2-40B4-BE49-F238E27FC236}">
                <a16:creationId xmlns:a16="http://schemas.microsoft.com/office/drawing/2014/main" id="{E8D7F6A1-C24E-263E-BA6A-BA38F0738016}"/>
              </a:ext>
            </a:extLst>
          </p:cNvPr>
          <p:cNvSpPr txBox="1"/>
          <p:nvPr/>
        </p:nvSpPr>
        <p:spPr>
          <a:xfrm>
            <a:off x="682216" y="2884235"/>
            <a:ext cx="6175783"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WITH INCREASE, INCREASE IN GENEROSITY</a:t>
            </a:r>
            <a:endParaRPr lang="en-IN" sz="3200" b="1"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05283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walking towards a group of people&#10;&#10;Description automatically generated">
            <a:extLst>
              <a:ext uri="{FF2B5EF4-FFF2-40B4-BE49-F238E27FC236}">
                <a16:creationId xmlns:a16="http://schemas.microsoft.com/office/drawing/2014/main" id="{267EDFB8-49BB-D562-A6D6-AE49D4406D68}"/>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9" name="TextBox 8">
            <a:extLst>
              <a:ext uri="{FF2B5EF4-FFF2-40B4-BE49-F238E27FC236}">
                <a16:creationId xmlns:a16="http://schemas.microsoft.com/office/drawing/2014/main" id="{E8D7F6A1-C24E-263E-BA6A-BA38F0738016}"/>
              </a:ext>
            </a:extLst>
          </p:cNvPr>
          <p:cNvSpPr txBox="1"/>
          <p:nvPr/>
        </p:nvSpPr>
        <p:spPr>
          <a:xfrm>
            <a:off x="431845" y="1360741"/>
            <a:ext cx="6502354" cy="4136517"/>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2 Corinthians 9:6-11</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6 But this I say: He who sows sparingly will also reap sparingly, and he who sows bountifully will also reap bountifully.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7 So let each one give as he purposes in his heart, not grudgingly or of necessity; for God loves a cheerful giver. </a:t>
            </a:r>
          </a:p>
        </p:txBody>
      </p:sp>
    </p:spTree>
    <p:extLst>
      <p:ext uri="{BB962C8B-B14F-4D97-AF65-F5344CB8AC3E}">
        <p14:creationId xmlns:p14="http://schemas.microsoft.com/office/powerpoint/2010/main" val="1262736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walking towards a group of people&#10;&#10;Description automatically generated">
            <a:extLst>
              <a:ext uri="{FF2B5EF4-FFF2-40B4-BE49-F238E27FC236}">
                <a16:creationId xmlns:a16="http://schemas.microsoft.com/office/drawing/2014/main" id="{267EDFB8-49BB-D562-A6D6-AE49D4406D68}"/>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9" name="TextBox 8">
            <a:extLst>
              <a:ext uri="{FF2B5EF4-FFF2-40B4-BE49-F238E27FC236}">
                <a16:creationId xmlns:a16="http://schemas.microsoft.com/office/drawing/2014/main" id="{E8D7F6A1-C24E-263E-BA6A-BA38F0738016}"/>
              </a:ext>
            </a:extLst>
          </p:cNvPr>
          <p:cNvSpPr txBox="1"/>
          <p:nvPr/>
        </p:nvSpPr>
        <p:spPr>
          <a:xfrm>
            <a:off x="431845" y="1139142"/>
            <a:ext cx="6502354" cy="4579715"/>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2 Corinthians 9:6-11</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8 And God is able to make all grace abound toward you, that you, always having all sufficiency in all things, may have an abundance for every good work.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9 As it is written: "HE HAS DISPERSED ABROAD, HE HAS GIVEN TO THE POOR; HIS RIGHTEOUSNESS ENDURES FOREVER." </a:t>
            </a:r>
          </a:p>
        </p:txBody>
      </p:sp>
    </p:spTree>
    <p:extLst>
      <p:ext uri="{BB962C8B-B14F-4D97-AF65-F5344CB8AC3E}">
        <p14:creationId xmlns:p14="http://schemas.microsoft.com/office/powerpoint/2010/main" val="3617080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walking towards a group of people&#10;&#10;Description automatically generated">
            <a:extLst>
              <a:ext uri="{FF2B5EF4-FFF2-40B4-BE49-F238E27FC236}">
                <a16:creationId xmlns:a16="http://schemas.microsoft.com/office/drawing/2014/main" id="{267EDFB8-49BB-D562-A6D6-AE49D4406D68}"/>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9" name="TextBox 8">
            <a:extLst>
              <a:ext uri="{FF2B5EF4-FFF2-40B4-BE49-F238E27FC236}">
                <a16:creationId xmlns:a16="http://schemas.microsoft.com/office/drawing/2014/main" id="{E8D7F6A1-C24E-263E-BA6A-BA38F0738016}"/>
              </a:ext>
            </a:extLst>
          </p:cNvPr>
          <p:cNvSpPr txBox="1"/>
          <p:nvPr/>
        </p:nvSpPr>
        <p:spPr>
          <a:xfrm>
            <a:off x="431845" y="1139142"/>
            <a:ext cx="6502354" cy="4579715"/>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2 Corinthians 9:6-11</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10 Now may He who supplies seed to the </a:t>
            </a:r>
            <a:r>
              <a:rPr lang="en-IN" sz="3200" dirty="0" err="1">
                <a:solidFill>
                  <a:schemeClr val="bg1"/>
                </a:solidFill>
                <a:effectLst/>
                <a:latin typeface="Calibri" panose="020F0502020204030204" pitchFamily="34" charset="0"/>
                <a:cs typeface="Calibri" panose="020F0502020204030204" pitchFamily="34" charset="0"/>
              </a:rPr>
              <a:t>sower</a:t>
            </a:r>
            <a:r>
              <a:rPr lang="en-IN" sz="3200" dirty="0">
                <a:solidFill>
                  <a:schemeClr val="bg1"/>
                </a:solidFill>
                <a:effectLst/>
                <a:latin typeface="Calibri" panose="020F0502020204030204" pitchFamily="34" charset="0"/>
                <a:cs typeface="Calibri" panose="020F0502020204030204" pitchFamily="34" charset="0"/>
              </a:rPr>
              <a:t>, and bread for food, supply and multiply the seed you have sown and increase the fruits of your righteousness,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11 while you are enriched in everything for all liberality, which causes thanksgiving through us to God. </a:t>
            </a:r>
          </a:p>
        </p:txBody>
      </p:sp>
    </p:spTree>
    <p:extLst>
      <p:ext uri="{BB962C8B-B14F-4D97-AF65-F5344CB8AC3E}">
        <p14:creationId xmlns:p14="http://schemas.microsoft.com/office/powerpoint/2010/main" val="4261757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walking towards a group of people&#10;&#10;Description automatically generated">
            <a:extLst>
              <a:ext uri="{FF2B5EF4-FFF2-40B4-BE49-F238E27FC236}">
                <a16:creationId xmlns:a16="http://schemas.microsoft.com/office/drawing/2014/main" id="{267EDFB8-49BB-D562-A6D6-AE49D4406D68}"/>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9" name="TextBox 8">
            <a:extLst>
              <a:ext uri="{FF2B5EF4-FFF2-40B4-BE49-F238E27FC236}">
                <a16:creationId xmlns:a16="http://schemas.microsoft.com/office/drawing/2014/main" id="{E8D7F6A1-C24E-263E-BA6A-BA38F0738016}"/>
              </a:ext>
            </a:extLst>
          </p:cNvPr>
          <p:cNvSpPr txBox="1"/>
          <p:nvPr/>
        </p:nvSpPr>
        <p:spPr>
          <a:xfrm>
            <a:off x="420960" y="695944"/>
            <a:ext cx="6502354" cy="546611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1 Timothy 6:17-19</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17 Command those who are rich in this present age not to be haughty, nor to trust in uncertain riches but in the living God, who gives us richly all things to enjoy.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18 Let them do good, that they be rich in good works, ready to give, willing to share,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19 storing up for themselves a good foundation for the time to come, that they may lay hold on eternal life. </a:t>
            </a:r>
          </a:p>
        </p:txBody>
      </p:sp>
    </p:spTree>
    <p:extLst>
      <p:ext uri="{BB962C8B-B14F-4D97-AF65-F5344CB8AC3E}">
        <p14:creationId xmlns:p14="http://schemas.microsoft.com/office/powerpoint/2010/main" val="57867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walking towards a group of people&#10;&#10;Description automatically generated">
            <a:extLst>
              <a:ext uri="{FF2B5EF4-FFF2-40B4-BE49-F238E27FC236}">
                <a16:creationId xmlns:a16="http://schemas.microsoft.com/office/drawing/2014/main" id="{267EDFB8-49BB-D562-A6D6-AE49D4406D68}"/>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9" name="TextBox 8">
            <a:extLst>
              <a:ext uri="{FF2B5EF4-FFF2-40B4-BE49-F238E27FC236}">
                <a16:creationId xmlns:a16="http://schemas.microsoft.com/office/drawing/2014/main" id="{E8D7F6A1-C24E-263E-BA6A-BA38F0738016}"/>
              </a:ext>
            </a:extLst>
          </p:cNvPr>
          <p:cNvSpPr txBox="1"/>
          <p:nvPr/>
        </p:nvSpPr>
        <p:spPr>
          <a:xfrm>
            <a:off x="616902" y="2385637"/>
            <a:ext cx="6175783" cy="2086725"/>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GOD IS ABLE TO BLESS AND INCREASE YOU BEYOND YOUR HIGHEST EXPECTATION OR GREATEST IMAGINATION</a:t>
            </a:r>
            <a:endParaRPr lang="en-IN" sz="3200" b="1"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56908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walking towards a group of people&#10;&#10;Description automatically generated">
            <a:extLst>
              <a:ext uri="{FF2B5EF4-FFF2-40B4-BE49-F238E27FC236}">
                <a16:creationId xmlns:a16="http://schemas.microsoft.com/office/drawing/2014/main" id="{267EDFB8-49BB-D562-A6D6-AE49D4406D68}"/>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9" name="TextBox 8">
            <a:extLst>
              <a:ext uri="{FF2B5EF4-FFF2-40B4-BE49-F238E27FC236}">
                <a16:creationId xmlns:a16="http://schemas.microsoft.com/office/drawing/2014/main" id="{E8D7F6A1-C24E-263E-BA6A-BA38F0738016}"/>
              </a:ext>
            </a:extLst>
          </p:cNvPr>
          <p:cNvSpPr txBox="1"/>
          <p:nvPr/>
        </p:nvSpPr>
        <p:spPr>
          <a:xfrm>
            <a:off x="453617" y="1730087"/>
            <a:ext cx="6502354" cy="3693319"/>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Ephesians 3:20,21</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20 Now to Him who is able to do exceedingly abundantly above all that we ask or think, according to the power that works in us,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21 to Him be glory in the church by Christ Jesus to all generations, forever and ever. Amen. </a:t>
            </a:r>
          </a:p>
        </p:txBody>
      </p:sp>
    </p:spTree>
    <p:extLst>
      <p:ext uri="{BB962C8B-B14F-4D97-AF65-F5344CB8AC3E}">
        <p14:creationId xmlns:p14="http://schemas.microsoft.com/office/powerpoint/2010/main" val="2364081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walking towards a group of people&#10;&#10;Description automatically generated">
            <a:extLst>
              <a:ext uri="{FF2B5EF4-FFF2-40B4-BE49-F238E27FC236}">
                <a16:creationId xmlns:a16="http://schemas.microsoft.com/office/drawing/2014/main" id="{267EDFB8-49BB-D562-A6D6-AE49D4406D68}"/>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9" name="TextBox 8">
            <a:extLst>
              <a:ext uri="{FF2B5EF4-FFF2-40B4-BE49-F238E27FC236}">
                <a16:creationId xmlns:a16="http://schemas.microsoft.com/office/drawing/2014/main" id="{E8D7F6A1-C24E-263E-BA6A-BA38F0738016}"/>
              </a:ext>
            </a:extLst>
          </p:cNvPr>
          <p:cNvSpPr txBox="1"/>
          <p:nvPr/>
        </p:nvSpPr>
        <p:spPr>
          <a:xfrm>
            <a:off x="682216" y="3133534"/>
            <a:ext cx="6175783"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SUMMARY</a:t>
            </a:r>
            <a:endParaRPr lang="en-IN" sz="3200" b="1"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245103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walking towards a group of people&#10;&#10;Description automatically generated">
            <a:extLst>
              <a:ext uri="{FF2B5EF4-FFF2-40B4-BE49-F238E27FC236}">
                <a16:creationId xmlns:a16="http://schemas.microsoft.com/office/drawing/2014/main" id="{267EDFB8-49BB-D562-A6D6-AE49D4406D68}"/>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9" name="TextBox 8">
            <a:extLst>
              <a:ext uri="{FF2B5EF4-FFF2-40B4-BE49-F238E27FC236}">
                <a16:creationId xmlns:a16="http://schemas.microsoft.com/office/drawing/2014/main" id="{E8D7F6A1-C24E-263E-BA6A-BA38F0738016}"/>
              </a:ext>
            </a:extLst>
          </p:cNvPr>
          <p:cNvSpPr txBox="1"/>
          <p:nvPr/>
        </p:nvSpPr>
        <p:spPr>
          <a:xfrm>
            <a:off x="475389" y="2690336"/>
            <a:ext cx="6502354" cy="1477328"/>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Psalm 115:12-15</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“The Lord will bring increase more and more”</a:t>
            </a:r>
          </a:p>
        </p:txBody>
      </p:sp>
    </p:spTree>
    <p:extLst>
      <p:ext uri="{BB962C8B-B14F-4D97-AF65-F5344CB8AC3E}">
        <p14:creationId xmlns:p14="http://schemas.microsoft.com/office/powerpoint/2010/main" val="3759692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walking towards a group of people&#10;&#10;Description automatically generated">
            <a:extLst>
              <a:ext uri="{FF2B5EF4-FFF2-40B4-BE49-F238E27FC236}">
                <a16:creationId xmlns:a16="http://schemas.microsoft.com/office/drawing/2014/main" id="{267EDFB8-49BB-D562-A6D6-AE49D4406D68}"/>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9" name="TextBox 8">
            <a:extLst>
              <a:ext uri="{FF2B5EF4-FFF2-40B4-BE49-F238E27FC236}">
                <a16:creationId xmlns:a16="http://schemas.microsoft.com/office/drawing/2014/main" id="{E8D7F6A1-C24E-263E-BA6A-BA38F0738016}"/>
              </a:ext>
            </a:extLst>
          </p:cNvPr>
          <p:cNvSpPr txBox="1"/>
          <p:nvPr/>
        </p:nvSpPr>
        <p:spPr>
          <a:xfrm>
            <a:off x="431845" y="1388441"/>
            <a:ext cx="6818041" cy="4081117"/>
          </a:xfrm>
          <a:prstGeom prst="rect">
            <a:avLst/>
          </a:prstGeom>
          <a:noFill/>
        </p:spPr>
        <p:txBody>
          <a:bodyPr wrap="square" rtlCol="0">
            <a:spAutoFit/>
          </a:bodyPr>
          <a:lstStyle/>
          <a:p>
            <a:pPr marL="357188" indent="-357188">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HIS BLESSING BRINGS INCREASE IN EVERY AREA!</a:t>
            </a:r>
          </a:p>
          <a:p>
            <a:pPr marL="357188" indent="-357188">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EXPECT INCREASE, EVEN IN FAMINE!</a:t>
            </a:r>
          </a:p>
          <a:p>
            <a:pPr marL="357188" indent="-357188">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POSITION AND PURSUE (WORK FOR) INCREASE</a:t>
            </a:r>
          </a:p>
          <a:p>
            <a:pPr marL="357188" indent="-357188">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GOD IS READY TO GIVE MUCH MORE!</a:t>
            </a:r>
            <a:endParaRPr lang="en-IN" sz="3200" b="1"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01863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7" descr="A person walking towards a group of people&#10;&#10;Description automatically generated">
            <a:extLst>
              <a:ext uri="{FF2B5EF4-FFF2-40B4-BE49-F238E27FC236}">
                <a16:creationId xmlns:a16="http://schemas.microsoft.com/office/drawing/2014/main" id="{267EDFB8-49BB-D562-A6D6-AE49D4406D68}"/>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9" name="TextBox 8">
            <a:extLst>
              <a:ext uri="{FF2B5EF4-FFF2-40B4-BE49-F238E27FC236}">
                <a16:creationId xmlns:a16="http://schemas.microsoft.com/office/drawing/2014/main" id="{E8D7F6A1-C24E-263E-BA6A-BA38F0738016}"/>
              </a:ext>
            </a:extLst>
          </p:cNvPr>
          <p:cNvSpPr txBox="1"/>
          <p:nvPr/>
        </p:nvSpPr>
        <p:spPr>
          <a:xfrm>
            <a:off x="747531" y="1803939"/>
            <a:ext cx="6175783" cy="3250121"/>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Psalm 115:12-15</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12 The LORD has been mindful of us; He will bless us; He will bless the house of Israel; He will bless the house of Aaron.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13 He will bless those who fear the LORD, Both small and great. </a:t>
            </a:r>
          </a:p>
        </p:txBody>
      </p:sp>
    </p:spTree>
    <p:extLst>
      <p:ext uri="{BB962C8B-B14F-4D97-AF65-F5344CB8AC3E}">
        <p14:creationId xmlns:p14="http://schemas.microsoft.com/office/powerpoint/2010/main" val="3983603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walking towards a group of people&#10;&#10;Description automatically generated">
            <a:extLst>
              <a:ext uri="{FF2B5EF4-FFF2-40B4-BE49-F238E27FC236}">
                <a16:creationId xmlns:a16="http://schemas.microsoft.com/office/drawing/2014/main" id="{267EDFB8-49BB-D562-A6D6-AE49D4406D68}"/>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9" name="TextBox 8">
            <a:extLst>
              <a:ext uri="{FF2B5EF4-FFF2-40B4-BE49-F238E27FC236}">
                <a16:creationId xmlns:a16="http://schemas.microsoft.com/office/drawing/2014/main" id="{E8D7F6A1-C24E-263E-BA6A-BA38F0738016}"/>
              </a:ext>
            </a:extLst>
          </p:cNvPr>
          <p:cNvSpPr txBox="1"/>
          <p:nvPr/>
        </p:nvSpPr>
        <p:spPr>
          <a:xfrm>
            <a:off x="431845" y="1388441"/>
            <a:ext cx="6818041" cy="4081117"/>
          </a:xfrm>
          <a:prstGeom prst="rect">
            <a:avLst/>
          </a:prstGeom>
          <a:noFill/>
        </p:spPr>
        <p:txBody>
          <a:bodyPr wrap="square" rtlCol="0">
            <a:spAutoFit/>
          </a:bodyPr>
          <a:lstStyle/>
          <a:p>
            <a:pPr marL="357188" indent="-357188">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WITH INCREASE, STAY FOCUSED ON THE LORD</a:t>
            </a:r>
          </a:p>
          <a:p>
            <a:pPr marL="357188" indent="-357188">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WITH INCREASE, INCREASE IN GENEROSITY</a:t>
            </a:r>
          </a:p>
          <a:p>
            <a:pPr marL="357188" indent="-357188">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GOD IS ABLE TO BLESS AND INCREASE YOU BEYOND YOUR HIGHEST EXPECTATION OR GREATEST IMAGINATION</a:t>
            </a:r>
          </a:p>
        </p:txBody>
      </p:sp>
    </p:spTree>
    <p:extLst>
      <p:ext uri="{BB962C8B-B14F-4D97-AF65-F5344CB8AC3E}">
        <p14:creationId xmlns:p14="http://schemas.microsoft.com/office/powerpoint/2010/main" val="665444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walking towards a group of people&#10;&#10;Description automatically generated">
            <a:extLst>
              <a:ext uri="{FF2B5EF4-FFF2-40B4-BE49-F238E27FC236}">
                <a16:creationId xmlns:a16="http://schemas.microsoft.com/office/drawing/2014/main" id="{267EDFB8-49BB-D562-A6D6-AE49D4406D68}"/>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9" name="TextBox 8">
            <a:extLst>
              <a:ext uri="{FF2B5EF4-FFF2-40B4-BE49-F238E27FC236}">
                <a16:creationId xmlns:a16="http://schemas.microsoft.com/office/drawing/2014/main" id="{E8D7F6A1-C24E-263E-BA6A-BA38F0738016}"/>
              </a:ext>
            </a:extLst>
          </p:cNvPr>
          <p:cNvSpPr txBox="1"/>
          <p:nvPr/>
        </p:nvSpPr>
        <p:spPr>
          <a:xfrm>
            <a:off x="747531" y="1803939"/>
            <a:ext cx="6175783" cy="280692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Psalm 115:12-15</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14 May the LORD give you increase more and more, You and your children.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15 May you be blessed by the LORD, Who made heaven and earth. </a:t>
            </a:r>
          </a:p>
        </p:txBody>
      </p:sp>
    </p:spTree>
    <p:extLst>
      <p:ext uri="{BB962C8B-B14F-4D97-AF65-F5344CB8AC3E}">
        <p14:creationId xmlns:p14="http://schemas.microsoft.com/office/powerpoint/2010/main" val="3280595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walking towards a group of people&#10;&#10;Description automatically generated">
            <a:extLst>
              <a:ext uri="{FF2B5EF4-FFF2-40B4-BE49-F238E27FC236}">
                <a16:creationId xmlns:a16="http://schemas.microsoft.com/office/drawing/2014/main" id="{267EDFB8-49BB-D562-A6D6-AE49D4406D68}"/>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9" name="TextBox 8">
            <a:extLst>
              <a:ext uri="{FF2B5EF4-FFF2-40B4-BE49-F238E27FC236}">
                <a16:creationId xmlns:a16="http://schemas.microsoft.com/office/drawing/2014/main" id="{E8D7F6A1-C24E-263E-BA6A-BA38F0738016}"/>
              </a:ext>
            </a:extLst>
          </p:cNvPr>
          <p:cNvSpPr txBox="1"/>
          <p:nvPr/>
        </p:nvSpPr>
        <p:spPr>
          <a:xfrm>
            <a:off x="682216" y="2884235"/>
            <a:ext cx="6175783"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HIS BLESSING BRINGS INCREASE IN EVERY AREA!</a:t>
            </a:r>
            <a:endParaRPr lang="en-IN" sz="3200" b="1"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1916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walking towards a group of people&#10;&#10;Description automatically generated">
            <a:extLst>
              <a:ext uri="{FF2B5EF4-FFF2-40B4-BE49-F238E27FC236}">
                <a16:creationId xmlns:a16="http://schemas.microsoft.com/office/drawing/2014/main" id="{267EDFB8-49BB-D562-A6D6-AE49D4406D68}"/>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9" name="TextBox 8">
            <a:extLst>
              <a:ext uri="{FF2B5EF4-FFF2-40B4-BE49-F238E27FC236}">
                <a16:creationId xmlns:a16="http://schemas.microsoft.com/office/drawing/2014/main" id="{E8D7F6A1-C24E-263E-BA6A-BA38F0738016}"/>
              </a:ext>
            </a:extLst>
          </p:cNvPr>
          <p:cNvSpPr txBox="1"/>
          <p:nvPr/>
        </p:nvSpPr>
        <p:spPr>
          <a:xfrm>
            <a:off x="703988" y="2468737"/>
            <a:ext cx="6175783" cy="1920526"/>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Proverbs 10:22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The blessing of the LORD makes one rich, And He adds no sorrow with it. </a:t>
            </a:r>
          </a:p>
        </p:txBody>
      </p:sp>
    </p:spTree>
    <p:extLst>
      <p:ext uri="{BB962C8B-B14F-4D97-AF65-F5344CB8AC3E}">
        <p14:creationId xmlns:p14="http://schemas.microsoft.com/office/powerpoint/2010/main" val="4159905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walking towards a group of people&#10;&#10;Description automatically generated">
            <a:extLst>
              <a:ext uri="{FF2B5EF4-FFF2-40B4-BE49-F238E27FC236}">
                <a16:creationId xmlns:a16="http://schemas.microsoft.com/office/drawing/2014/main" id="{267EDFB8-49BB-D562-A6D6-AE49D4406D68}"/>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9" name="TextBox 8">
            <a:extLst>
              <a:ext uri="{FF2B5EF4-FFF2-40B4-BE49-F238E27FC236}">
                <a16:creationId xmlns:a16="http://schemas.microsoft.com/office/drawing/2014/main" id="{E8D7F6A1-C24E-263E-BA6A-BA38F0738016}"/>
              </a:ext>
            </a:extLst>
          </p:cNvPr>
          <p:cNvSpPr txBox="1"/>
          <p:nvPr/>
        </p:nvSpPr>
        <p:spPr>
          <a:xfrm>
            <a:off x="682216" y="2884235"/>
            <a:ext cx="6175783"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EXPECT INCREASE, EVEN IN FAMINE!</a:t>
            </a:r>
            <a:endParaRPr lang="en-IN" sz="3200" b="1"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28346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walking towards a group of people&#10;&#10;Description automatically generated">
            <a:extLst>
              <a:ext uri="{FF2B5EF4-FFF2-40B4-BE49-F238E27FC236}">
                <a16:creationId xmlns:a16="http://schemas.microsoft.com/office/drawing/2014/main" id="{267EDFB8-49BB-D562-A6D6-AE49D4406D68}"/>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9" name="TextBox 8">
            <a:extLst>
              <a:ext uri="{FF2B5EF4-FFF2-40B4-BE49-F238E27FC236}">
                <a16:creationId xmlns:a16="http://schemas.microsoft.com/office/drawing/2014/main" id="{E8D7F6A1-C24E-263E-BA6A-BA38F0738016}"/>
              </a:ext>
            </a:extLst>
          </p:cNvPr>
          <p:cNvSpPr txBox="1"/>
          <p:nvPr/>
        </p:nvSpPr>
        <p:spPr>
          <a:xfrm>
            <a:off x="540703" y="1139142"/>
            <a:ext cx="6175783" cy="4579715"/>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Genesis 26:1-6,12-14</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 There was a famine in the land, besides the first famine that was in the days of Abraham. And Isaac went to Abimelech king of the Philistines, in </a:t>
            </a:r>
            <a:r>
              <a:rPr lang="en-IN" sz="3200" dirty="0" err="1">
                <a:solidFill>
                  <a:schemeClr val="bg1"/>
                </a:solidFill>
                <a:effectLst/>
                <a:latin typeface="Calibri" panose="020F0502020204030204" pitchFamily="34" charset="0"/>
                <a:cs typeface="Calibri" panose="020F0502020204030204" pitchFamily="34" charset="0"/>
              </a:rPr>
              <a:t>Gerar</a:t>
            </a:r>
            <a:r>
              <a:rPr lang="en-IN" sz="3200" dirty="0">
                <a:solidFill>
                  <a:schemeClr val="bg1"/>
                </a:solidFill>
                <a:effectLst/>
                <a:latin typeface="Calibri" panose="020F0502020204030204" pitchFamily="34" charset="0"/>
                <a:cs typeface="Calibri" panose="020F0502020204030204" pitchFamily="34" charset="0"/>
              </a:rPr>
              <a:t>.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 Then the LORD appeared to him and said: "Do not go down to Egypt; live in the land of which I shall tell you. </a:t>
            </a:r>
          </a:p>
        </p:txBody>
      </p:sp>
    </p:spTree>
    <p:extLst>
      <p:ext uri="{BB962C8B-B14F-4D97-AF65-F5344CB8AC3E}">
        <p14:creationId xmlns:p14="http://schemas.microsoft.com/office/powerpoint/2010/main" val="2070089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walking towards a group of people&#10;&#10;Description automatically generated">
            <a:extLst>
              <a:ext uri="{FF2B5EF4-FFF2-40B4-BE49-F238E27FC236}">
                <a16:creationId xmlns:a16="http://schemas.microsoft.com/office/drawing/2014/main" id="{267EDFB8-49BB-D562-A6D6-AE49D4406D68}"/>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9" name="TextBox 8">
            <a:extLst>
              <a:ext uri="{FF2B5EF4-FFF2-40B4-BE49-F238E27FC236}">
                <a16:creationId xmlns:a16="http://schemas.microsoft.com/office/drawing/2014/main" id="{E8D7F6A1-C24E-263E-BA6A-BA38F0738016}"/>
              </a:ext>
            </a:extLst>
          </p:cNvPr>
          <p:cNvSpPr txBox="1"/>
          <p:nvPr/>
        </p:nvSpPr>
        <p:spPr>
          <a:xfrm>
            <a:off x="529817" y="917543"/>
            <a:ext cx="6502354" cy="502291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Genesis 26:1-6,12-14</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 Dwell in this land, and I will be with you and bless you; for to you and your descendants I give all these lands, and I will perform the oath which I swore to Abraham your father.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4 And I will make your descendants multiply as the stars of heaven; I will give to your descendants all these lands; and in your seed all the nations of the earth shall be blessed; </a:t>
            </a:r>
          </a:p>
        </p:txBody>
      </p:sp>
    </p:spTree>
    <p:extLst>
      <p:ext uri="{BB962C8B-B14F-4D97-AF65-F5344CB8AC3E}">
        <p14:creationId xmlns:p14="http://schemas.microsoft.com/office/powerpoint/2010/main" val="40590786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12457</TotalTime>
  <Words>1020</Words>
  <Application>Microsoft Macintosh PowerPoint</Application>
  <PresentationFormat>Widescreen</PresentationFormat>
  <Paragraphs>68</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2281</cp:revision>
  <dcterms:created xsi:type="dcterms:W3CDTF">2022-04-28T10:27:37Z</dcterms:created>
  <dcterms:modified xsi:type="dcterms:W3CDTF">2024-12-30T04:38:24Z</dcterms:modified>
</cp:coreProperties>
</file>