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4" r:id="rId3"/>
    <p:sldId id="275" r:id="rId4"/>
    <p:sldId id="276" r:id="rId5"/>
    <p:sldId id="277" r:id="rId6"/>
    <p:sldId id="278" r:id="rId7"/>
    <p:sldId id="293" r:id="rId8"/>
    <p:sldId id="279" r:id="rId9"/>
    <p:sldId id="281" r:id="rId10"/>
    <p:sldId id="282" r:id="rId11"/>
    <p:sldId id="283" r:id="rId12"/>
    <p:sldId id="284" r:id="rId13"/>
    <p:sldId id="285" r:id="rId14"/>
    <p:sldId id="286" r:id="rId15"/>
    <p:sldId id="287" r:id="rId16"/>
    <p:sldId id="288" r:id="rId17"/>
    <p:sldId id="289" r:id="rId18"/>
    <p:sldId id="290" r:id="rId19"/>
    <p:sldId id="291"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12/6/24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12/6/24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Rectangle 2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alking on a road&#10;&#10;Description automatically generated">
            <a:extLst>
              <a:ext uri="{FF2B5EF4-FFF2-40B4-BE49-F238E27FC236}">
                <a16:creationId xmlns:a16="http://schemas.microsoft.com/office/drawing/2014/main" id="{7D9B869B-7501-85DA-0212-194EF8890BB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06292" y="2025539"/>
            <a:ext cx="670890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5:16-26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If we live in the Spirit, let us also walk in the Spirit.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Let us not become conceited, provoking one another, envying one another. </a:t>
            </a:r>
          </a:p>
        </p:txBody>
      </p:sp>
    </p:spTree>
    <p:extLst>
      <p:ext uri="{BB962C8B-B14F-4D97-AF65-F5344CB8AC3E}">
        <p14:creationId xmlns:p14="http://schemas.microsoft.com/office/powerpoint/2010/main" val="344593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71607" y="1887039"/>
            <a:ext cx="7351164"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Spirit-filled life:</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Walk in the Spirit (vs 16)</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Led by the Spirit (vs 18)</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Live in the Spirit (vs 25)</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Bear the fruit of the Spirit (vs 22) </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Have crucified the flesh (vs 24)</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10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573635" y="1139142"/>
            <a:ext cx="670890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8:12-17,26,27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Therefore, brethren, we are debtors—not to the flesh, to live according to the flesh.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For if you live according to the flesh you will die; but if by the Spirit you put to death the deeds of the body, you will live.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For as many as are led by the Spirit of God, these are sons of God. </a:t>
            </a:r>
          </a:p>
        </p:txBody>
      </p:sp>
    </p:spTree>
    <p:extLst>
      <p:ext uri="{BB962C8B-B14F-4D97-AF65-F5344CB8AC3E}">
        <p14:creationId xmlns:p14="http://schemas.microsoft.com/office/powerpoint/2010/main" val="234244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562749" y="695944"/>
            <a:ext cx="6708907"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8:12-17,26,27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For you did not receive the spirit of bondage again to fear, but you received the Spirit of adoption by whom we cry out, "Abba, Father."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The Spirit Himself bears witness with our spirit that we are children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and if children, then heirs—heirs of God and joint heirs with Christ, if indeed we suffer with Him, that we may also be glorified together. </a:t>
            </a:r>
          </a:p>
        </p:txBody>
      </p:sp>
    </p:spTree>
    <p:extLst>
      <p:ext uri="{BB962C8B-B14F-4D97-AF65-F5344CB8AC3E}">
        <p14:creationId xmlns:p14="http://schemas.microsoft.com/office/powerpoint/2010/main" val="150047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562749" y="917543"/>
            <a:ext cx="670890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8:12-17,26,27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Likewise the Spirit also helps in our weaknesses. For we do not know what we should pray for as we ought, but the Spirit Himself makes intercession for us with groanings which cannot be uttered.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Now He who searches the hearts knows what the mind of the Spirit is, because He makes intercession for the saints according to the will of God. </a:t>
            </a:r>
          </a:p>
        </p:txBody>
      </p:sp>
    </p:spTree>
    <p:extLst>
      <p:ext uri="{BB962C8B-B14F-4D97-AF65-F5344CB8AC3E}">
        <p14:creationId xmlns:p14="http://schemas.microsoft.com/office/powerpoint/2010/main" val="81276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60721" y="1637740"/>
            <a:ext cx="7416479"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Spirit-filled life:</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You, by the Spirit (vs 13)</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Led by the Spirit (vs 14)</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Spirit bears witness (vs 16)</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Spirit helps in our weaknesses (vs 26)</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Spirit makes intercession (vs 26)</a:t>
            </a:r>
          </a:p>
        </p:txBody>
      </p:sp>
    </p:spTree>
    <p:extLst>
      <p:ext uri="{BB962C8B-B14F-4D97-AF65-F5344CB8AC3E}">
        <p14:creationId xmlns:p14="http://schemas.microsoft.com/office/powerpoint/2010/main" val="108866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508321" y="3133534"/>
            <a:ext cx="741647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p>
        </p:txBody>
      </p:sp>
    </p:spTree>
    <p:extLst>
      <p:ext uri="{BB962C8B-B14F-4D97-AF65-F5344CB8AC3E}">
        <p14:creationId xmlns:p14="http://schemas.microsoft.com/office/powerpoint/2010/main" val="344401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508321" y="3133534"/>
            <a:ext cx="741647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Spirit-filled life:</a:t>
            </a:r>
          </a:p>
        </p:txBody>
      </p:sp>
    </p:spTree>
    <p:extLst>
      <p:ext uri="{BB962C8B-B14F-4D97-AF65-F5344CB8AC3E}">
        <p14:creationId xmlns:p14="http://schemas.microsoft.com/office/powerpoint/2010/main" val="302969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704264" y="1582340"/>
            <a:ext cx="7351164" cy="408111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Ephesians 5</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Speaking to one another</a:t>
            </a:r>
            <a:r>
              <a:rPr lang="en-IN" sz="3600" dirty="0">
                <a:solidFill>
                  <a:schemeClr val="bg1"/>
                </a:solidFill>
                <a:effectLst/>
                <a:latin typeface="Calibri" panose="020F0502020204030204" pitchFamily="34" charset="0"/>
                <a:cs typeface="Calibri" panose="020F0502020204030204" pitchFamily="34" charset="0"/>
              </a:rPr>
              <a:t> - psalms, hymns, spiritual songs</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Your heart to the Lord </a:t>
            </a:r>
            <a:r>
              <a:rPr lang="en-IN" sz="3600" dirty="0">
                <a:solidFill>
                  <a:schemeClr val="bg1"/>
                </a:solidFill>
                <a:effectLst/>
                <a:latin typeface="Calibri" panose="020F0502020204030204" pitchFamily="34" charset="0"/>
                <a:cs typeface="Calibri" panose="020F0502020204030204" pitchFamily="34" charset="0"/>
              </a:rPr>
              <a:t>- singing, making melody, giving thanks always for all things</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Submitting to one another </a:t>
            </a:r>
            <a:r>
              <a:rPr lang="en-IN" sz="3600" dirty="0">
                <a:solidFill>
                  <a:schemeClr val="bg1"/>
                </a:solidFill>
                <a:effectLst/>
                <a:latin typeface="Calibri" panose="020F0502020204030204" pitchFamily="34" charset="0"/>
                <a:cs typeface="Calibri" panose="020F0502020204030204" pitchFamily="34" charset="0"/>
              </a:rPr>
              <a:t>- out of reverence for God</a:t>
            </a:r>
          </a:p>
        </p:txBody>
      </p:sp>
    </p:spTree>
    <p:extLst>
      <p:ext uri="{BB962C8B-B14F-4D97-AF65-F5344CB8AC3E}">
        <p14:creationId xmlns:p14="http://schemas.microsoft.com/office/powerpoint/2010/main" val="144121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71607" y="1887039"/>
            <a:ext cx="7351164"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Galatians 5</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Walk in the Spirit (vs 16)</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Led by the Spirit (vs 18)</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Live in the Spirit (vs 25)</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Bear the fruit of the Spirit (vs 22) </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Have crucified the flesh (vs 24)</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11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715150" y="1803939"/>
            <a:ext cx="676333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5:15-21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See then that you walk circumspectly, not as fools but as wise,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redeeming the time, because the days are evil.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Therefore do not be unwise, but understand what the will of the Lord is. </a:t>
            </a:r>
          </a:p>
        </p:txBody>
      </p:sp>
    </p:spTree>
    <p:extLst>
      <p:ext uri="{BB962C8B-B14F-4D97-AF65-F5344CB8AC3E}">
        <p14:creationId xmlns:p14="http://schemas.microsoft.com/office/powerpoint/2010/main" val="484246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60721" y="1637740"/>
            <a:ext cx="7416479"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Romans 8</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You, by the Spirit (vs 13)</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Led by the Spirit (vs 14)</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Spirit bears witness (vs 16)</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Spirit helps in our weaknesses (vs 26)</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Spirit makes intercession (vs 26)</a:t>
            </a:r>
          </a:p>
        </p:txBody>
      </p:sp>
    </p:spTree>
    <p:extLst>
      <p:ext uri="{BB962C8B-B14F-4D97-AF65-F5344CB8AC3E}">
        <p14:creationId xmlns:p14="http://schemas.microsoft.com/office/powerpoint/2010/main" val="60064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736921" y="1582340"/>
            <a:ext cx="653473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5:15-21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And do not be drunk with wine, in which is dissipation; but be filled with the Spirit,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speaking to one another in psalms and hymns and spiritual songs, singing and making melody in your heart to the Lord, </a:t>
            </a:r>
          </a:p>
        </p:txBody>
      </p:sp>
    </p:spTree>
    <p:extLst>
      <p:ext uri="{BB962C8B-B14F-4D97-AF65-F5344CB8AC3E}">
        <p14:creationId xmlns:p14="http://schemas.microsoft.com/office/powerpoint/2010/main" val="122911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715150" y="2025539"/>
            <a:ext cx="619727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5:15-21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giving thanks always for all things to God the Father in the name of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submitting to one another in the fear of God. </a:t>
            </a:r>
          </a:p>
        </p:txBody>
      </p:sp>
    </p:spTree>
    <p:extLst>
      <p:ext uri="{BB962C8B-B14F-4D97-AF65-F5344CB8AC3E}">
        <p14:creationId xmlns:p14="http://schemas.microsoft.com/office/powerpoint/2010/main" val="52880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704264" y="1582340"/>
            <a:ext cx="7351164" cy="408111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Spirit-filled life:</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Speaking to one another</a:t>
            </a:r>
            <a:r>
              <a:rPr lang="en-IN" sz="3600" dirty="0">
                <a:solidFill>
                  <a:schemeClr val="bg1"/>
                </a:solidFill>
                <a:effectLst/>
                <a:latin typeface="Calibri" panose="020F0502020204030204" pitchFamily="34" charset="0"/>
                <a:cs typeface="Calibri" panose="020F0502020204030204" pitchFamily="34" charset="0"/>
              </a:rPr>
              <a:t> - psalms, hymns, spiritual songs</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Your heart to the Lord </a:t>
            </a:r>
            <a:r>
              <a:rPr lang="en-IN" sz="3600" dirty="0">
                <a:solidFill>
                  <a:schemeClr val="bg1"/>
                </a:solidFill>
                <a:effectLst/>
                <a:latin typeface="Calibri" panose="020F0502020204030204" pitchFamily="34" charset="0"/>
                <a:cs typeface="Calibri" panose="020F0502020204030204" pitchFamily="34" charset="0"/>
              </a:rPr>
              <a:t>- singing, making melody, giving thanks always for all things</a:t>
            </a:r>
          </a:p>
          <a:p>
            <a:pPr marL="314325" indent="-314325">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Submitting to one another </a:t>
            </a:r>
            <a:r>
              <a:rPr lang="en-IN" sz="3600" dirty="0">
                <a:solidFill>
                  <a:schemeClr val="bg1"/>
                </a:solidFill>
                <a:effectLst/>
                <a:latin typeface="Calibri" panose="020F0502020204030204" pitchFamily="34" charset="0"/>
                <a:cs typeface="Calibri" panose="020F0502020204030204" pitchFamily="34" charset="0"/>
              </a:rPr>
              <a:t>- out of reverence for God</a:t>
            </a:r>
          </a:p>
        </p:txBody>
      </p:sp>
    </p:spTree>
    <p:extLst>
      <p:ext uri="{BB962C8B-B14F-4D97-AF65-F5344CB8AC3E}">
        <p14:creationId xmlns:p14="http://schemas.microsoft.com/office/powerpoint/2010/main" val="293542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595407" y="917543"/>
            <a:ext cx="670890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5:16-26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I say then: Walk in the Spirit, and you shall not </a:t>
            </a:r>
            <a:r>
              <a:rPr lang="en-IN" sz="3200" dirty="0" err="1">
                <a:solidFill>
                  <a:schemeClr val="bg1"/>
                </a:solidFill>
                <a:effectLst/>
                <a:latin typeface="Calibri" panose="020F0502020204030204" pitchFamily="34" charset="0"/>
                <a:cs typeface="Calibri" panose="020F0502020204030204" pitchFamily="34" charset="0"/>
              </a:rPr>
              <a:t>fulfill</a:t>
            </a:r>
            <a:r>
              <a:rPr lang="en-IN" sz="3200" dirty="0">
                <a:solidFill>
                  <a:schemeClr val="bg1"/>
                </a:solidFill>
                <a:effectLst/>
                <a:latin typeface="Calibri" panose="020F0502020204030204" pitchFamily="34" charset="0"/>
                <a:cs typeface="Calibri" panose="020F0502020204030204" pitchFamily="34" charset="0"/>
              </a:rPr>
              <a:t> the lust of the flesh.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For the flesh lusts against the Spirit, and the Spirit against the flesh; and these are contrary to one another, so that you do not do the things that you wish.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But if you are led by the Spirit, you are not under the law. </a:t>
            </a:r>
          </a:p>
        </p:txBody>
      </p:sp>
    </p:spTree>
    <p:extLst>
      <p:ext uri="{BB962C8B-B14F-4D97-AF65-F5344CB8AC3E}">
        <p14:creationId xmlns:p14="http://schemas.microsoft.com/office/powerpoint/2010/main" val="270034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38950" y="1582340"/>
            <a:ext cx="6708907"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5:16-26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Now the works of the flesh are evident, which are: adultery, fornication, uncleanness, lewdness,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idolatry, sorcery, hatred, contentions, jealousies, outbursts of wrath, selfish ambitions, dissensions, heresies, </a:t>
            </a:r>
          </a:p>
        </p:txBody>
      </p:sp>
    </p:spTree>
    <p:extLst>
      <p:ext uri="{BB962C8B-B14F-4D97-AF65-F5344CB8AC3E}">
        <p14:creationId xmlns:p14="http://schemas.microsoft.com/office/powerpoint/2010/main" val="184165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17178" y="1139142"/>
            <a:ext cx="670890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5:16-26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envy, murders, drunkenness, revelries, and the like; of which I tell you beforehand, just as I also told you in time past, that those who practice such things will not inherit the kingdom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But the fruit of the Spirit is love, joy, peace, longsuffering, kindness, goodness, faithfulness, </a:t>
            </a:r>
          </a:p>
        </p:txBody>
      </p:sp>
    </p:spTree>
    <p:extLst>
      <p:ext uri="{BB962C8B-B14F-4D97-AF65-F5344CB8AC3E}">
        <p14:creationId xmlns:p14="http://schemas.microsoft.com/office/powerpoint/2010/main" val="60065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path with a cross&#10;&#10;Description automatically generated">
            <a:extLst>
              <a:ext uri="{FF2B5EF4-FFF2-40B4-BE49-F238E27FC236}">
                <a16:creationId xmlns:a16="http://schemas.microsoft.com/office/drawing/2014/main" id="{A41F886E-AEC6-46FF-BA81-819CDDEE4B2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9D0525F-9D47-14FA-4E9D-D319324A356B}"/>
              </a:ext>
            </a:extLst>
          </p:cNvPr>
          <p:cNvSpPr txBox="1"/>
          <p:nvPr/>
        </p:nvSpPr>
        <p:spPr>
          <a:xfrm>
            <a:off x="606292" y="2025539"/>
            <a:ext cx="670890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5:16-26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gentleness, self-control. Against such there is no law.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And those who are Christ's have crucified the flesh with its passions and desires. </a:t>
            </a:r>
          </a:p>
        </p:txBody>
      </p:sp>
    </p:spTree>
    <p:extLst>
      <p:ext uri="{BB962C8B-B14F-4D97-AF65-F5344CB8AC3E}">
        <p14:creationId xmlns:p14="http://schemas.microsoft.com/office/powerpoint/2010/main" val="253343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12363</TotalTime>
  <Words>873</Words>
  <Application>Microsoft Macintosh PowerPoint</Application>
  <PresentationFormat>Widescreen</PresentationFormat>
  <Paragraphs>71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2230</cp:revision>
  <dcterms:created xsi:type="dcterms:W3CDTF">2022-04-28T10:27:37Z</dcterms:created>
  <dcterms:modified xsi:type="dcterms:W3CDTF">2024-12-06T04:59:58Z</dcterms:modified>
</cp:coreProperties>
</file>