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p:normalViewPr>
  <p:slideViewPr>
    <p:cSldViewPr snapToGrid="0">
      <p:cViewPr varScale="1">
        <p:scale>
          <a:sx n="117" d="100"/>
          <a:sy n="117" d="100"/>
        </p:scale>
        <p:origin x="1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11/28/24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11/28/24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11/28/24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11/28/24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11/28/24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11/28/24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11/28/24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11/28/24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11/28/24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11/28/24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11/28/24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11/28/24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11/28/24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 name="Rectangle 19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tree with apples on it&#10;&#10;Description automatically generated">
            <a:extLst>
              <a:ext uri="{FF2B5EF4-FFF2-40B4-BE49-F238E27FC236}">
                <a16:creationId xmlns:a16="http://schemas.microsoft.com/office/drawing/2014/main" id="{9A7C71E2-F8E8-34D2-7D28-E2129F44222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531746" y="2884235"/>
            <a:ext cx="4867567"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God promised fruitfulness for us</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463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531747" y="1887039"/>
            <a:ext cx="6130310" cy="30839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We need to be assured in our hearts that our sincere desire and motivation to be fruitful in what God has called us to do is godly – aligned to God’s will and purpose. </a:t>
            </a:r>
            <a:endParaRPr lang="en-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31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607946" y="2884235"/>
            <a:ext cx="4867567"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BIBLICAL PRINCIPLES FOR FRUITFULNESS</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14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618833" y="1443841"/>
            <a:ext cx="6108540" cy="3970318"/>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The blessing of the Lord (Proverbs 10:22;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Genesis 26:12; Psalm 75:6,7)</a:t>
            </a:r>
          </a:p>
          <a:p>
            <a:pPr>
              <a:lnSpc>
                <a:spcPct val="3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Living by the Word of God (Joshua 1:8; Psalm 1:1-3)</a:t>
            </a:r>
          </a:p>
          <a:p>
            <a:pPr>
              <a:lnSpc>
                <a:spcPct val="3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Diligence (Proverbs 10:4; Proverbs 22:29)</a:t>
            </a:r>
          </a:p>
        </p:txBody>
      </p:sp>
    </p:spTree>
    <p:extLst>
      <p:ext uri="{BB962C8B-B14F-4D97-AF65-F5344CB8AC3E}">
        <p14:creationId xmlns:p14="http://schemas.microsoft.com/office/powerpoint/2010/main" val="177985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662376" y="1305341"/>
            <a:ext cx="6108540" cy="424731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Wisdom of God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(Ecclesiastes 10:10;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Proverbs 4:7-9;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Proverbs 8:12,18;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Proverbs 24:3,4)</a:t>
            </a:r>
          </a:p>
          <a:p>
            <a:pPr>
              <a:lnSpc>
                <a:spcPct val="3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Faithfulness in little things (Matthew 25:21,23; Job 8:6,7; Isaiah 60:22)</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682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455544" y="2884235"/>
            <a:ext cx="635891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FRUITFULNESS DEMONSTRATES FAITHFULNESS</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228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488201" y="3133534"/>
            <a:ext cx="6358911"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Matthew 25:21,23,29</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43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531747" y="2025539"/>
            <a:ext cx="6043224"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25:29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to everyone who has, more will be given, and he will have abundance; but from him who does not have, even what he has will be taken away. </a:t>
            </a:r>
          </a:p>
        </p:txBody>
      </p:sp>
    </p:spTree>
    <p:extLst>
      <p:ext uri="{BB962C8B-B14F-4D97-AF65-F5344CB8AC3E}">
        <p14:creationId xmlns:p14="http://schemas.microsoft.com/office/powerpoint/2010/main" val="1891324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488201" y="2884235"/>
            <a:ext cx="635891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rewards fruitfulness with greater fruitfulness</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3933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509972" y="2884235"/>
            <a:ext cx="635891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EXERCISE FAITH FOR FRUITFULNESS</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13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509975" y="474345"/>
            <a:ext cx="6130310"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Blessed is the man Who walks not in the counsel of the ungodly, Nor stands in the path of sinners, Nor sits in the seat of the scornful;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But his delight is in the law of the LORD, And in His law he meditates day and night.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He shall be like a tree Planted by the rivers of water, That brings forth its fruit in its season, Whose leaf also shall not wither; And whatever he does shall prosper. </a:t>
            </a:r>
          </a:p>
        </p:txBody>
      </p:sp>
    </p:spTree>
    <p:extLst>
      <p:ext uri="{BB962C8B-B14F-4D97-AF65-F5344CB8AC3E}">
        <p14:creationId xmlns:p14="http://schemas.microsoft.com/office/powerpoint/2010/main" val="400018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357572" y="2884235"/>
            <a:ext cx="660928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PRAYER OF JABEZ—AGAINST ALL ODDS</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041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618833" y="474345"/>
            <a:ext cx="6043224"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Chronicles 4:9,10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Now Jabez was more </a:t>
            </a:r>
            <a:r>
              <a:rPr lang="en-IN" sz="3200" dirty="0" err="1">
                <a:solidFill>
                  <a:schemeClr val="bg1"/>
                </a:solidFill>
                <a:effectLst/>
                <a:latin typeface="Calibri" panose="020F0502020204030204" pitchFamily="34" charset="0"/>
                <a:cs typeface="Calibri" panose="020F0502020204030204" pitchFamily="34" charset="0"/>
              </a:rPr>
              <a:t>honorable</a:t>
            </a:r>
            <a:r>
              <a:rPr lang="en-IN" sz="3200" dirty="0">
                <a:solidFill>
                  <a:schemeClr val="bg1"/>
                </a:solidFill>
                <a:effectLst/>
                <a:latin typeface="Calibri" panose="020F0502020204030204" pitchFamily="34" charset="0"/>
                <a:cs typeface="Calibri" panose="020F0502020204030204" pitchFamily="34" charset="0"/>
              </a:rPr>
              <a:t> than his brothers, and his mother called his name Jabez, saying, "Because I bore him in pain."</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And Jabez called on the God of Israel saying, "Oh, that You would bless me indeed, and enlarge my territory, that Your hand would be with me, and that You would keep me from evil, that I may not cause pain!" So God granted him what he requested.</a:t>
            </a:r>
          </a:p>
        </p:txBody>
      </p:sp>
    </p:spTree>
    <p:extLst>
      <p:ext uri="{BB962C8B-B14F-4D97-AF65-F5344CB8AC3E}">
        <p14:creationId xmlns:p14="http://schemas.microsoft.com/office/powerpoint/2010/main" val="368826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466433" y="1803939"/>
            <a:ext cx="6130310"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25:12,13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Who is the man that fears the LORD? Him shall He teach in the way He chooses.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He himself shall dwell in prosperity, And his descendants shall inherit the earth. </a:t>
            </a:r>
          </a:p>
        </p:txBody>
      </p:sp>
    </p:spTree>
    <p:extLst>
      <p:ext uri="{BB962C8B-B14F-4D97-AF65-F5344CB8AC3E}">
        <p14:creationId xmlns:p14="http://schemas.microsoft.com/office/powerpoint/2010/main" val="350149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488204" y="2119624"/>
            <a:ext cx="6130310"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128:1,2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Blessed is every one who fears the LORD, Who walks in His ways.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When you eat the </a:t>
            </a:r>
            <a:r>
              <a:rPr lang="en-IN" sz="3200" dirty="0" err="1">
                <a:solidFill>
                  <a:schemeClr val="bg1"/>
                </a:solidFill>
                <a:effectLst/>
                <a:latin typeface="Calibri" panose="020F0502020204030204" pitchFamily="34" charset="0"/>
                <a:cs typeface="Calibri" panose="020F0502020204030204" pitchFamily="34" charset="0"/>
              </a:rPr>
              <a:t>labor</a:t>
            </a:r>
            <a:r>
              <a:rPr lang="en-IN" sz="3200" dirty="0">
                <a:solidFill>
                  <a:schemeClr val="bg1"/>
                </a:solidFill>
                <a:effectLst/>
                <a:latin typeface="Calibri" panose="020F0502020204030204" pitchFamily="34" charset="0"/>
                <a:cs typeface="Calibri" panose="020F0502020204030204" pitchFamily="34" charset="0"/>
              </a:rPr>
              <a:t> of your hands, You shall be happy, and it shall be well with you. </a:t>
            </a:r>
          </a:p>
        </p:txBody>
      </p:sp>
    </p:spTree>
    <p:extLst>
      <p:ext uri="{BB962C8B-B14F-4D97-AF65-F5344CB8AC3E}">
        <p14:creationId xmlns:p14="http://schemas.microsoft.com/office/powerpoint/2010/main" val="308597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477318" y="2468737"/>
            <a:ext cx="6130310"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128:2 (GNB)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Your work will provide for your needs; you will be happy and prosperous.</a:t>
            </a:r>
          </a:p>
        </p:txBody>
      </p:sp>
    </p:spTree>
    <p:extLst>
      <p:ext uri="{BB962C8B-B14F-4D97-AF65-F5344CB8AC3E}">
        <p14:creationId xmlns:p14="http://schemas.microsoft.com/office/powerpoint/2010/main" val="172808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531747" y="2468737"/>
            <a:ext cx="6130310"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15:8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By this My Father is glorified, that you bear much fruit; so you will be My disciples. </a:t>
            </a:r>
          </a:p>
        </p:txBody>
      </p:sp>
    </p:spTree>
    <p:extLst>
      <p:ext uri="{BB962C8B-B14F-4D97-AF65-F5344CB8AC3E}">
        <p14:creationId xmlns:p14="http://schemas.microsoft.com/office/powerpoint/2010/main" val="360917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542633" y="2385637"/>
            <a:ext cx="6130310" cy="208672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fruitful = to be successful, 		        flourish, thrive,     </a:t>
            </a:r>
          </a:p>
          <a:p>
            <a:pPr>
              <a:lnSpc>
                <a:spcPct val="90000"/>
              </a:lnSpc>
            </a:pPr>
            <a:r>
              <a:rPr lang="en-IN" sz="3600" dirty="0">
                <a:solidFill>
                  <a:schemeClr val="bg1"/>
                </a:solidFill>
                <a:latin typeface="Calibri" panose="020F0502020204030204" pitchFamily="34" charset="0"/>
                <a:cs typeface="Calibri" panose="020F0502020204030204" pitchFamily="34" charset="0"/>
              </a:rPr>
              <a:t>	        </a:t>
            </a:r>
            <a:r>
              <a:rPr lang="en-IN" sz="3600" dirty="0">
                <a:solidFill>
                  <a:schemeClr val="bg1"/>
                </a:solidFill>
                <a:effectLst/>
                <a:latin typeface="Calibri" panose="020F0502020204030204" pitchFamily="34" charset="0"/>
                <a:cs typeface="Calibri" panose="020F0502020204030204" pitchFamily="34" charset="0"/>
              </a:rPr>
              <a:t>prosper, increase, 		        multiply</a:t>
            </a:r>
            <a:endParaRPr lang="en-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58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542632" y="2634936"/>
            <a:ext cx="4867567"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IS IT RIGHT TO DESIRE AND BE MOTIVATED TO BE FRUITFUL?</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04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with apples on it&#10;&#10;Description automatically generated">
            <a:extLst>
              <a:ext uri="{FF2B5EF4-FFF2-40B4-BE49-F238E27FC236}">
                <a16:creationId xmlns:a16="http://schemas.microsoft.com/office/drawing/2014/main" id="{16C8212C-C670-E65F-F012-2981501CC4C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CEBCA1D-825D-39F6-4488-B80B388D3F7A}"/>
              </a:ext>
            </a:extLst>
          </p:cNvPr>
          <p:cNvSpPr txBox="1"/>
          <p:nvPr/>
        </p:nvSpPr>
        <p:spPr>
          <a:xfrm>
            <a:off x="531746" y="2884235"/>
            <a:ext cx="4867567"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God proclaimed fruitfulness for us</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2413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12319</TotalTime>
  <Words>526</Words>
  <Application>Microsoft Macintosh PowerPoint</Application>
  <PresentationFormat>Widescreen</PresentationFormat>
  <Paragraphs>44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2203</cp:revision>
  <dcterms:created xsi:type="dcterms:W3CDTF">2022-04-28T10:27:37Z</dcterms:created>
  <dcterms:modified xsi:type="dcterms:W3CDTF">2024-11-28T09:50:04Z</dcterms:modified>
</cp:coreProperties>
</file>