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A4450"/>
    <a:srgbClr val="1E4D5B"/>
    <a:srgbClr val="43001C"/>
    <a:srgbClr val="2A0C0E"/>
    <a:srgbClr val="002537"/>
    <a:srgbClr val="0C4F23"/>
    <a:srgbClr val="44001E"/>
    <a:srgbClr val="44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5" autoAdjust="0"/>
    <p:restoredTop sz="94694"/>
  </p:normalViewPr>
  <p:slideViewPr>
    <p:cSldViewPr snapToGrid="0">
      <p:cViewPr varScale="1">
        <p:scale>
          <a:sx n="110" d="100"/>
          <a:sy n="110" d="100"/>
        </p:scale>
        <p:origin x="19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69B5-E336-43FF-BBF2-649EBACD9D22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1EEC1-8735-497A-8DAB-B270CF6E1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713-628E-464B-8E51-5C16ACE0F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743EF-3C0E-4DDE-BB0D-18303CED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809-8A02-4984-9F86-8070ABF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8DE8-2DE2-45EC-AD94-878E3A91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3B14-A904-42B3-97C6-91660F2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B3C0-F47E-4516-9192-04B604CC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29A56-2514-4D1B-934D-FB3D49B5C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9ECF-4486-4062-880E-60CC94E3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5B4-9943-4A5B-AF0D-29577245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8076-29F0-423D-B145-9B85D7B3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FE417-7C0C-4092-BE71-C8F1AEC4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CFEE1-A434-4935-9F7A-2DFEB0AF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8BA-3A77-43B4-A3C7-515F58E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E1CF-B958-4466-B9AE-D3535782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F948-441F-469E-BE1D-1DE7B0F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DD-EAB1-45CF-96DB-68A36015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491E-CC08-43BF-A945-15D3E1E1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8F51-0A55-4B74-9652-9FE2B54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7C44-3516-41E6-9077-8F0386C6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07C1-36FF-4274-A1F8-D88934EB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F316-5B1A-443D-9365-C36C8179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13C4-3DF3-4525-86C4-47477E4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1CFB-3B86-487E-A228-5ABF5E69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7B9A7-55A8-4706-908C-ECAED49C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8BA2-4366-4B9C-BD25-EA39237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9697-31BF-44CE-A6F5-1D3C925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A96C-0E9B-4308-807B-B978C569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10E7-69CB-4AC4-8D62-160D788E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455A-282E-4D38-BC11-CBF3FD1B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AFCE-598B-4A81-956C-7C78A3A3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314E-F4EE-40F4-A749-C2853051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F20-2C2F-483A-BC1C-4FC1F0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327-39D7-4611-9B7E-9B7B4981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B367-1539-48A3-B668-3F21AC25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DEA46-3E29-41B9-BF8A-0D1A4959F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1D7CF-57B2-4CF4-ABD2-87D07F8A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5E7B8-19DD-4A55-81A9-2D56B240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55A37-1CC0-49DA-B8AF-7BB15E31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A2146-EAA2-4A85-BD52-8C9694C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871-DDCE-4969-8C87-FCF64B2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5F71-CC1C-4531-B2A4-5566F8C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CBA1D-D766-4510-B7A9-B7789B5C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0E832-F209-4EB4-92C2-27854BD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A2583-F1C2-49EF-9EA3-1358454C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A3847-906B-446D-B0E0-34239134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FFC2-FA1D-4FE2-8A0D-E43BB3C5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1ED-A3BD-43E1-B701-187BAFB5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20B-741D-474E-8130-5403C47A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3B465-D714-4237-9DBF-06C501B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6BB8-EF69-4CB9-87D8-3BE65741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C8D68-DDEC-44F8-B31B-8A4478D0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F3822-FB29-434B-B198-FE4B120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79E-C070-42CC-805C-993C169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5739-6D5A-4777-B58D-5E87F7090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D3B37-8532-4AFF-8C8B-6E971258F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03B4-95E5-4CFA-B039-74F20540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4BB70-F8A1-41E1-9CAA-EC62D373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529D-55F2-435B-9302-D9A1AA11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0197D-BAB4-4F7A-B28D-C0FA2739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8EE8-7BC3-48D4-A38B-AB5FE3FA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FB71-4AE5-4112-AEA3-3EC8D3B3C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264C-6AD2-4681-A800-FAD0AF653D81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847C-6665-4002-9A55-08E243D8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88D4-A969-4584-A720-A32A42E1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18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id="{F089C02A-3AA5-8CDD-B79E-ACF4E6A77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B1CF50EE-20C3-3C5A-BB20-F66A68E4E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343D8-8750-5B94-31BE-0603E3230770}"/>
              </a:ext>
            </a:extLst>
          </p:cNvPr>
          <p:cNvSpPr txBox="1"/>
          <p:nvPr/>
        </p:nvSpPr>
        <p:spPr>
          <a:xfrm>
            <a:off x="710740" y="2247138"/>
            <a:ext cx="6136374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Corinthians 5:17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Therefore, if anyone is in Christ, he is a new creation; old things have passed away; behold, all things have become new. </a:t>
            </a:r>
          </a:p>
        </p:txBody>
      </p:sp>
    </p:spTree>
    <p:extLst>
      <p:ext uri="{BB962C8B-B14F-4D97-AF65-F5344CB8AC3E}">
        <p14:creationId xmlns:p14="http://schemas.microsoft.com/office/powerpoint/2010/main" val="3575011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ook on top of a stack of books&#10;&#10;Description automatically generated">
            <a:extLst>
              <a:ext uri="{FF2B5EF4-FFF2-40B4-BE49-F238E27FC236}">
                <a16:creationId xmlns:a16="http://schemas.microsoft.com/office/drawing/2014/main" id="{66465605-FBAD-4BB7-9A81-CBA73971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1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silhouette of a person standing in the sun&#10;&#10;Description automatically generated">
            <a:extLst>
              <a:ext uri="{FF2B5EF4-FFF2-40B4-BE49-F238E27FC236}">
                <a16:creationId xmlns:a16="http://schemas.microsoft.com/office/drawing/2014/main" id="{ADC0D492-9597-75F6-46BD-66ED5A5C7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BC6EAB-F37F-46DD-1E97-FB15EF0C0D21}"/>
              </a:ext>
            </a:extLst>
          </p:cNvPr>
          <p:cNvSpPr txBox="1"/>
          <p:nvPr/>
        </p:nvSpPr>
        <p:spPr>
          <a:xfrm>
            <a:off x="612769" y="2884235"/>
            <a:ext cx="666977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CONSTANTLY ACKNOWLEDGE YOUR IDENTITY IN CHRIST</a:t>
            </a:r>
          </a:p>
        </p:txBody>
      </p:sp>
    </p:spTree>
    <p:extLst>
      <p:ext uri="{BB962C8B-B14F-4D97-AF65-F5344CB8AC3E}">
        <p14:creationId xmlns:p14="http://schemas.microsoft.com/office/powerpoint/2010/main" val="3741684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lhouette of a person standing in the sun&#10;&#10;Description automatically generated">
            <a:extLst>
              <a:ext uri="{FF2B5EF4-FFF2-40B4-BE49-F238E27FC236}">
                <a16:creationId xmlns:a16="http://schemas.microsoft.com/office/drawing/2014/main" id="{D3551455-5300-19D3-8CAF-04982E5CD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A28615-2A44-E3F6-BC85-E26FF66864AA}"/>
              </a:ext>
            </a:extLst>
          </p:cNvPr>
          <p:cNvSpPr txBox="1"/>
          <p:nvPr/>
        </p:nvSpPr>
        <p:spPr>
          <a:xfrm>
            <a:off x="645426" y="2634936"/>
            <a:ext cx="590777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Agree with God and say what God says about who you are in Christ.</a:t>
            </a:r>
          </a:p>
        </p:txBody>
      </p:sp>
    </p:spTree>
    <p:extLst>
      <p:ext uri="{BB962C8B-B14F-4D97-AF65-F5344CB8AC3E}">
        <p14:creationId xmlns:p14="http://schemas.microsoft.com/office/powerpoint/2010/main" val="3354908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B1CF50EE-20C3-3C5A-BB20-F66A68E4E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343D8-8750-5B94-31BE-0603E3230770}"/>
              </a:ext>
            </a:extLst>
          </p:cNvPr>
          <p:cNvSpPr txBox="1"/>
          <p:nvPr/>
        </p:nvSpPr>
        <p:spPr>
          <a:xfrm>
            <a:off x="710740" y="2025539"/>
            <a:ext cx="5385260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Proverbs 4:20,21a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 My son, give attention to my words; Incline your ear to my sayings. 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21 Do not let them depart from your eyes; ...</a:t>
            </a:r>
          </a:p>
        </p:txBody>
      </p:sp>
    </p:spTree>
    <p:extLst>
      <p:ext uri="{BB962C8B-B14F-4D97-AF65-F5344CB8AC3E}">
        <p14:creationId xmlns:p14="http://schemas.microsoft.com/office/powerpoint/2010/main" val="137816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A group of images of people holding a bible&#10;&#10;Description automatically generated">
            <a:extLst>
              <a:ext uri="{FF2B5EF4-FFF2-40B4-BE49-F238E27FC236}">
                <a16:creationId xmlns:a16="http://schemas.microsoft.com/office/drawing/2014/main" id="{EF96BF89-789A-CC5C-65B1-8B3DB91C9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01C0B1-2D29-19DC-653B-276375FED27B}"/>
              </a:ext>
            </a:extLst>
          </p:cNvPr>
          <p:cNvSpPr txBox="1"/>
          <p:nvPr/>
        </p:nvSpPr>
        <p:spPr>
          <a:xfrm>
            <a:off x="2761113" y="682703"/>
            <a:ext cx="666977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APC Church App: HOME screen</a:t>
            </a:r>
          </a:p>
        </p:txBody>
      </p:sp>
    </p:spTree>
    <p:extLst>
      <p:ext uri="{BB962C8B-B14F-4D97-AF65-F5344CB8AC3E}">
        <p14:creationId xmlns:p14="http://schemas.microsoft.com/office/powerpoint/2010/main" val="2495527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 reading a book&#10;&#10;Description automatically generated">
            <a:extLst>
              <a:ext uri="{FF2B5EF4-FFF2-40B4-BE49-F238E27FC236}">
                <a16:creationId xmlns:a16="http://schemas.microsoft.com/office/drawing/2014/main" id="{128FF69D-93ED-4F95-F05F-98FB0A6F5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1D0113-F93E-7955-3580-7744AE6EE66C}"/>
              </a:ext>
            </a:extLst>
          </p:cNvPr>
          <p:cNvSpPr txBox="1"/>
          <p:nvPr/>
        </p:nvSpPr>
        <p:spPr>
          <a:xfrm>
            <a:off x="2761113" y="804650"/>
            <a:ext cx="666977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TOOLKIT screen</a:t>
            </a:r>
          </a:p>
        </p:txBody>
      </p:sp>
    </p:spTree>
    <p:extLst>
      <p:ext uri="{BB962C8B-B14F-4D97-AF65-F5344CB8AC3E}">
        <p14:creationId xmlns:p14="http://schemas.microsoft.com/office/powerpoint/2010/main" val="1273359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raising his hand to the sky&#10;&#10;Description automatically generated">
            <a:extLst>
              <a:ext uri="{FF2B5EF4-FFF2-40B4-BE49-F238E27FC236}">
                <a16:creationId xmlns:a16="http://schemas.microsoft.com/office/drawing/2014/main" id="{BC91F18D-D3FF-D0D3-A39E-B4C578727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B37D51-F13C-5E89-9CD1-FEA2DC88CF1C}"/>
              </a:ext>
            </a:extLst>
          </p:cNvPr>
          <p:cNvSpPr txBox="1"/>
          <p:nvPr/>
        </p:nvSpPr>
        <p:spPr>
          <a:xfrm>
            <a:off x="612768" y="2884235"/>
            <a:ext cx="700723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FOCUS ON YOUR COMPLETENESS THAT COMES FROM CHRIST</a:t>
            </a:r>
          </a:p>
        </p:txBody>
      </p:sp>
    </p:spTree>
    <p:extLst>
      <p:ext uri="{BB962C8B-B14F-4D97-AF65-F5344CB8AC3E}">
        <p14:creationId xmlns:p14="http://schemas.microsoft.com/office/powerpoint/2010/main" val="1962614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aising his hand to the sky&#10;&#10;Description automatically generated">
            <a:extLst>
              <a:ext uri="{FF2B5EF4-FFF2-40B4-BE49-F238E27FC236}">
                <a16:creationId xmlns:a16="http://schemas.microsoft.com/office/drawing/2014/main" id="{BC91F18D-D3FF-D0D3-A39E-B4C578727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B37D51-F13C-5E89-9CD1-FEA2DC88CF1C}"/>
              </a:ext>
            </a:extLst>
          </p:cNvPr>
          <p:cNvSpPr txBox="1"/>
          <p:nvPr/>
        </p:nvSpPr>
        <p:spPr>
          <a:xfrm>
            <a:off x="612768" y="2884235"/>
            <a:ext cx="700723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Recognize God's empowering through your life in Christ.</a:t>
            </a:r>
          </a:p>
        </p:txBody>
      </p:sp>
    </p:spTree>
    <p:extLst>
      <p:ext uri="{BB962C8B-B14F-4D97-AF65-F5344CB8AC3E}">
        <p14:creationId xmlns:p14="http://schemas.microsoft.com/office/powerpoint/2010/main" val="3789093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aising his hand to the sky&#10;&#10;Description automatically generated">
            <a:extLst>
              <a:ext uri="{FF2B5EF4-FFF2-40B4-BE49-F238E27FC236}">
                <a16:creationId xmlns:a16="http://schemas.microsoft.com/office/drawing/2014/main" id="{BC91F18D-D3FF-D0D3-A39E-B4C578727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7753CE-6F41-39B4-9367-7BC1F2454CDE}"/>
              </a:ext>
            </a:extLst>
          </p:cNvPr>
          <p:cNvSpPr txBox="1"/>
          <p:nvPr/>
        </p:nvSpPr>
        <p:spPr>
          <a:xfrm>
            <a:off x="721624" y="2247138"/>
            <a:ext cx="6190803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Corinthians 1:30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But of Him you are in Christ Jesus, who became for us wisdom from God—and righteousness and sanctification and redemption— </a:t>
            </a:r>
          </a:p>
        </p:txBody>
      </p:sp>
    </p:spTree>
    <p:extLst>
      <p:ext uri="{BB962C8B-B14F-4D97-AF65-F5344CB8AC3E}">
        <p14:creationId xmlns:p14="http://schemas.microsoft.com/office/powerpoint/2010/main" val="910705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standing in a dark room&#10;&#10;Description automatically generated">
            <a:extLst>
              <a:ext uri="{FF2B5EF4-FFF2-40B4-BE49-F238E27FC236}">
                <a16:creationId xmlns:a16="http://schemas.microsoft.com/office/drawing/2014/main" id="{9FA49133-36FF-1D30-A546-425C0A162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B15E5-2857-0239-9AC5-D225F2104763}"/>
              </a:ext>
            </a:extLst>
          </p:cNvPr>
          <p:cNvSpPr txBox="1"/>
          <p:nvPr/>
        </p:nvSpPr>
        <p:spPr>
          <a:xfrm>
            <a:off x="710741" y="2634936"/>
            <a:ext cx="629662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Self-image is how you see yourself, while self-esteem is how you feel about yourself.</a:t>
            </a:r>
          </a:p>
        </p:txBody>
      </p:sp>
    </p:spTree>
    <p:extLst>
      <p:ext uri="{BB962C8B-B14F-4D97-AF65-F5344CB8AC3E}">
        <p14:creationId xmlns:p14="http://schemas.microsoft.com/office/powerpoint/2010/main" val="2252204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aising his hand to the sky&#10;&#10;Description automatically generated">
            <a:extLst>
              <a:ext uri="{FF2B5EF4-FFF2-40B4-BE49-F238E27FC236}">
                <a16:creationId xmlns:a16="http://schemas.microsoft.com/office/drawing/2014/main" id="{BC91F18D-D3FF-D0D3-A39E-B4C578727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7753CE-6F41-39B4-9367-7BC1F2454CDE}"/>
              </a:ext>
            </a:extLst>
          </p:cNvPr>
          <p:cNvSpPr txBox="1"/>
          <p:nvPr/>
        </p:nvSpPr>
        <p:spPr>
          <a:xfrm>
            <a:off x="721624" y="2025539"/>
            <a:ext cx="6190803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Colossians 2:9,10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 For in Him dwells all the fullness of the Godhead bodily; 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 and you are complete in Him, who is the head of all principality and power. </a:t>
            </a:r>
          </a:p>
        </p:txBody>
      </p:sp>
    </p:spTree>
    <p:extLst>
      <p:ext uri="{BB962C8B-B14F-4D97-AF65-F5344CB8AC3E}">
        <p14:creationId xmlns:p14="http://schemas.microsoft.com/office/powerpoint/2010/main" val="3225529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ilhouette of two people fighting with weapons&#10;&#10;Description automatically generated">
            <a:extLst>
              <a:ext uri="{FF2B5EF4-FFF2-40B4-BE49-F238E27FC236}">
                <a16:creationId xmlns:a16="http://schemas.microsoft.com/office/drawing/2014/main" id="{871C6F70-A7FE-EAF8-47C2-EA474E4B0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59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covering his face with his hands&#10;&#10;Description automatically generated">
            <a:extLst>
              <a:ext uri="{FF2B5EF4-FFF2-40B4-BE49-F238E27FC236}">
                <a16:creationId xmlns:a16="http://schemas.microsoft.com/office/drawing/2014/main" id="{86E28323-F26C-B78B-706C-D79D29B38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801E9-BF8A-38BB-5200-D8572356E4F7}"/>
              </a:ext>
            </a:extLst>
          </p:cNvPr>
          <p:cNvSpPr txBox="1"/>
          <p:nvPr/>
        </p:nvSpPr>
        <p:spPr>
          <a:xfrm>
            <a:off x="678084" y="2884235"/>
            <a:ext cx="629662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COUNTER AND DISCARD NEGATIVE THOUGHTS</a:t>
            </a:r>
          </a:p>
        </p:txBody>
      </p:sp>
    </p:spTree>
    <p:extLst>
      <p:ext uri="{BB962C8B-B14F-4D97-AF65-F5344CB8AC3E}">
        <p14:creationId xmlns:p14="http://schemas.microsoft.com/office/powerpoint/2010/main" val="2824348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covering his face with his hands&#10;&#10;Description automatically generated">
            <a:extLst>
              <a:ext uri="{FF2B5EF4-FFF2-40B4-BE49-F238E27FC236}">
                <a16:creationId xmlns:a16="http://schemas.microsoft.com/office/drawing/2014/main" id="{F91578FC-D5BE-BD74-2340-66D7A7375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DBF501-E2BA-C759-30BA-E1C02C6C7449}"/>
              </a:ext>
            </a:extLst>
          </p:cNvPr>
          <p:cNvSpPr txBox="1"/>
          <p:nvPr/>
        </p:nvSpPr>
        <p:spPr>
          <a:xfrm>
            <a:off x="699856" y="2634936"/>
            <a:ext cx="629662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Consciously counter and discard negative thoughts by declaring who you are in Christ.</a:t>
            </a:r>
          </a:p>
        </p:txBody>
      </p:sp>
    </p:spTree>
    <p:extLst>
      <p:ext uri="{BB962C8B-B14F-4D97-AF65-F5344CB8AC3E}">
        <p14:creationId xmlns:p14="http://schemas.microsoft.com/office/powerpoint/2010/main" val="3143219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erson covering his face with his hands&#10;&#10;Description automatically generated">
            <a:extLst>
              <a:ext uri="{FF2B5EF4-FFF2-40B4-BE49-F238E27FC236}">
                <a16:creationId xmlns:a16="http://schemas.microsoft.com/office/drawing/2014/main" id="{9DFBD364-839C-DEAE-4C91-277966C33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C79D0E-A4D9-AD40-2499-290E0B7831DE}"/>
              </a:ext>
            </a:extLst>
          </p:cNvPr>
          <p:cNvSpPr txBox="1"/>
          <p:nvPr/>
        </p:nvSpPr>
        <p:spPr>
          <a:xfrm>
            <a:off x="665818" y="917543"/>
            <a:ext cx="5584511" cy="502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Corinthians 10:4,5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 For the weapons of our warfare are not carnal but mighty in God for pulling down strongholds, 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 casting down arguments and every high thing that exalts itself against the knowledge of God, bringing every thought into captivity to the obedience of Christ, </a:t>
            </a:r>
          </a:p>
        </p:txBody>
      </p:sp>
    </p:spTree>
    <p:extLst>
      <p:ext uri="{BB962C8B-B14F-4D97-AF65-F5344CB8AC3E}">
        <p14:creationId xmlns:p14="http://schemas.microsoft.com/office/powerpoint/2010/main" val="3327725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raying at a table&#10;&#10;Description automatically generated">
            <a:extLst>
              <a:ext uri="{FF2B5EF4-FFF2-40B4-BE49-F238E27FC236}">
                <a16:creationId xmlns:a16="http://schemas.microsoft.com/office/drawing/2014/main" id="{87E8F7F5-ACD1-CA75-8320-1F54DF069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83E4E-2752-68E3-CBA5-974B6FE72C3B}"/>
              </a:ext>
            </a:extLst>
          </p:cNvPr>
          <p:cNvSpPr txBox="1"/>
          <p:nvPr/>
        </p:nvSpPr>
        <p:spPr>
          <a:xfrm>
            <a:off x="678084" y="2884235"/>
            <a:ext cx="629662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FELLOWSHIP WITH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LIKE-MINDED BELIEVERS</a:t>
            </a:r>
          </a:p>
        </p:txBody>
      </p:sp>
    </p:spTree>
    <p:extLst>
      <p:ext uri="{BB962C8B-B14F-4D97-AF65-F5344CB8AC3E}">
        <p14:creationId xmlns:p14="http://schemas.microsoft.com/office/powerpoint/2010/main" val="692097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raying at a table&#10;&#10;Description automatically generated">
            <a:extLst>
              <a:ext uri="{FF2B5EF4-FFF2-40B4-BE49-F238E27FC236}">
                <a16:creationId xmlns:a16="http://schemas.microsoft.com/office/drawing/2014/main" id="{87E8F7F5-ACD1-CA75-8320-1F54DF069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83E4E-2752-68E3-CBA5-974B6FE72C3B}"/>
              </a:ext>
            </a:extLst>
          </p:cNvPr>
          <p:cNvSpPr txBox="1"/>
          <p:nvPr/>
        </p:nvSpPr>
        <p:spPr>
          <a:xfrm>
            <a:off x="656313" y="2385637"/>
            <a:ext cx="6296627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Spend time with believers who know their identity in Christ and who can uplift and encourage you.</a:t>
            </a:r>
            <a:endParaRPr lang="en-IN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80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raying at a table&#10;&#10;Description automatically generated">
            <a:extLst>
              <a:ext uri="{FF2B5EF4-FFF2-40B4-BE49-F238E27FC236}">
                <a16:creationId xmlns:a16="http://schemas.microsoft.com/office/drawing/2014/main" id="{87E8F7F5-ACD1-CA75-8320-1F54DF069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E9F4AB-C31C-42FF-EBE7-BB5C5CE01A0E}"/>
              </a:ext>
            </a:extLst>
          </p:cNvPr>
          <p:cNvSpPr txBox="1"/>
          <p:nvPr/>
        </p:nvSpPr>
        <p:spPr>
          <a:xfrm>
            <a:off x="721624" y="2025539"/>
            <a:ext cx="5287291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Philemon 1:6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that the sharing of your faith may become effective by the acknowledgment of every good thing which is in you in Christ Jesus. </a:t>
            </a:r>
          </a:p>
        </p:txBody>
      </p:sp>
    </p:spTree>
    <p:extLst>
      <p:ext uri="{BB962C8B-B14F-4D97-AF65-F5344CB8AC3E}">
        <p14:creationId xmlns:p14="http://schemas.microsoft.com/office/powerpoint/2010/main" val="3446399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raying at a table&#10;&#10;Description automatically generated">
            <a:extLst>
              <a:ext uri="{FF2B5EF4-FFF2-40B4-BE49-F238E27FC236}">
                <a16:creationId xmlns:a16="http://schemas.microsoft.com/office/drawing/2014/main" id="{87E8F7F5-ACD1-CA75-8320-1F54DF069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E9F4AB-C31C-42FF-EBE7-BB5C5CE01A0E}"/>
              </a:ext>
            </a:extLst>
          </p:cNvPr>
          <p:cNvSpPr txBox="1"/>
          <p:nvPr/>
        </p:nvSpPr>
        <p:spPr>
          <a:xfrm>
            <a:off x="667196" y="695944"/>
            <a:ext cx="5287291" cy="546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Corinthians 5:16,17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16 Therefore, from now on, we regard no one according to the flesh. Even though we have known Christ according to the flesh, yet now we know Him thus no longer. 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 Therefore, if anyone is in Christ, he is a new creation; old things have passed away; behold, all things have become new. </a:t>
            </a:r>
          </a:p>
        </p:txBody>
      </p:sp>
    </p:spTree>
    <p:extLst>
      <p:ext uri="{BB962C8B-B14F-4D97-AF65-F5344CB8AC3E}">
        <p14:creationId xmlns:p14="http://schemas.microsoft.com/office/powerpoint/2010/main" val="1676641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dark room&#10;&#10;Description automatically generated">
            <a:extLst>
              <a:ext uri="{FF2B5EF4-FFF2-40B4-BE49-F238E27FC236}">
                <a16:creationId xmlns:a16="http://schemas.microsoft.com/office/drawing/2014/main" id="{9FA49133-36FF-1D30-A546-425C0A162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B15E5-2857-0239-9AC5-D225F2104763}"/>
              </a:ext>
            </a:extLst>
          </p:cNvPr>
          <p:cNvSpPr txBox="1"/>
          <p:nvPr/>
        </p:nvSpPr>
        <p:spPr>
          <a:xfrm>
            <a:off x="667198" y="3133534"/>
            <a:ext cx="62966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71708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dark room&#10;&#10;Description automatically generated">
            <a:extLst>
              <a:ext uri="{FF2B5EF4-FFF2-40B4-BE49-F238E27FC236}">
                <a16:creationId xmlns:a16="http://schemas.microsoft.com/office/drawing/2014/main" id="{9FA49133-36FF-1D30-A546-425C0A162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B15E5-2857-0239-9AC5-D225F2104763}"/>
              </a:ext>
            </a:extLst>
          </p:cNvPr>
          <p:cNvSpPr txBox="1"/>
          <p:nvPr/>
        </p:nvSpPr>
        <p:spPr>
          <a:xfrm>
            <a:off x="678084" y="2884235"/>
            <a:ext cx="629662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WHY IS A POSITIVE SELF-IMAGE IMPORTANT?</a:t>
            </a:r>
          </a:p>
        </p:txBody>
      </p:sp>
    </p:spTree>
    <p:extLst>
      <p:ext uri="{BB962C8B-B14F-4D97-AF65-F5344CB8AC3E}">
        <p14:creationId xmlns:p14="http://schemas.microsoft.com/office/powerpoint/2010/main" val="2004882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dark room&#10;&#10;Description automatically generated">
            <a:extLst>
              <a:ext uri="{FF2B5EF4-FFF2-40B4-BE49-F238E27FC236}">
                <a16:creationId xmlns:a16="http://schemas.microsoft.com/office/drawing/2014/main" id="{9FA49133-36FF-1D30-A546-425C0A162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B15E5-2857-0239-9AC5-D225F2104763}"/>
              </a:ext>
            </a:extLst>
          </p:cNvPr>
          <p:cNvSpPr txBox="1"/>
          <p:nvPr/>
        </p:nvSpPr>
        <p:spPr>
          <a:xfrm>
            <a:off x="580113" y="640544"/>
            <a:ext cx="6296627" cy="557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BE ESTABLISHED IN YOUR 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IDENTITY IN CHRIST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CONSTANTLY ACKNOWLEDGE YOUR IDENTITY IN CHRIST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FOCUS ON YOUR COMPLETENESS THAT COMES FROM CHRIST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COUNTER AND DISCARD NEGATIVE THOUGHTS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FELLOWSHIP WITH LIKE-MINDED BELIEVERS</a:t>
            </a:r>
          </a:p>
        </p:txBody>
      </p:sp>
    </p:spTree>
    <p:extLst>
      <p:ext uri="{BB962C8B-B14F-4D97-AF65-F5344CB8AC3E}">
        <p14:creationId xmlns:p14="http://schemas.microsoft.com/office/powerpoint/2010/main" val="220052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dark room&#10;&#10;Description automatically generated">
            <a:extLst>
              <a:ext uri="{FF2B5EF4-FFF2-40B4-BE49-F238E27FC236}">
                <a16:creationId xmlns:a16="http://schemas.microsoft.com/office/drawing/2014/main" id="{9FA49133-36FF-1D30-A546-425C0A162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B15E5-2857-0239-9AC5-D225F2104763}"/>
              </a:ext>
            </a:extLst>
          </p:cNvPr>
          <p:cNvSpPr txBox="1"/>
          <p:nvPr/>
        </p:nvSpPr>
        <p:spPr>
          <a:xfrm>
            <a:off x="656312" y="2385637"/>
            <a:ext cx="585334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BIBLICAL APPROACH TO DEVELOPING A POSITIVE SELF-IMAGE AND BUILDING YOUR SELF-ESTEEM</a:t>
            </a:r>
          </a:p>
        </p:txBody>
      </p:sp>
    </p:spTree>
    <p:extLst>
      <p:ext uri="{BB962C8B-B14F-4D97-AF65-F5344CB8AC3E}">
        <p14:creationId xmlns:p14="http://schemas.microsoft.com/office/powerpoint/2010/main" val="1857274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ACBD0C00-1910-C01D-1AC0-746C34F9C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A0C1B8-8C8E-4E0F-DB28-867F739DDD94}"/>
              </a:ext>
            </a:extLst>
          </p:cNvPr>
          <p:cNvSpPr txBox="1"/>
          <p:nvPr/>
        </p:nvSpPr>
        <p:spPr>
          <a:xfrm>
            <a:off x="612769" y="2884235"/>
            <a:ext cx="585334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BE ESTABLISHED IN YOUR IDENTITY IN CHRIST</a:t>
            </a:r>
          </a:p>
        </p:txBody>
      </p:sp>
    </p:spTree>
    <p:extLst>
      <p:ext uri="{BB962C8B-B14F-4D97-AF65-F5344CB8AC3E}">
        <p14:creationId xmlns:p14="http://schemas.microsoft.com/office/powerpoint/2010/main" val="83484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6CDB10B3-6B5B-F337-132D-1C71183D1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3D674E-3F2E-9CA9-B4C7-13F0E1240934}"/>
              </a:ext>
            </a:extLst>
          </p:cNvPr>
          <p:cNvSpPr txBox="1"/>
          <p:nvPr/>
        </p:nvSpPr>
        <p:spPr>
          <a:xfrm>
            <a:off x="612769" y="2884235"/>
            <a:ext cx="585334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Repaint your portrait based on your identity in Christ.</a:t>
            </a:r>
          </a:p>
        </p:txBody>
      </p:sp>
    </p:spTree>
    <p:extLst>
      <p:ext uri="{BB962C8B-B14F-4D97-AF65-F5344CB8AC3E}">
        <p14:creationId xmlns:p14="http://schemas.microsoft.com/office/powerpoint/2010/main" val="4132642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B1CF50EE-20C3-3C5A-BB20-F66A68E4E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343D8-8750-5B94-31BE-0603E3230770}"/>
              </a:ext>
            </a:extLst>
          </p:cNvPr>
          <p:cNvSpPr txBox="1"/>
          <p:nvPr/>
        </p:nvSpPr>
        <p:spPr>
          <a:xfrm>
            <a:off x="688969" y="2884235"/>
            <a:ext cx="585334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Word of God is our spiritual mirror.</a:t>
            </a:r>
          </a:p>
        </p:txBody>
      </p:sp>
    </p:spTree>
    <p:extLst>
      <p:ext uri="{BB962C8B-B14F-4D97-AF65-F5344CB8AC3E}">
        <p14:creationId xmlns:p14="http://schemas.microsoft.com/office/powerpoint/2010/main" val="1976236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B1CF50EE-20C3-3C5A-BB20-F66A68E4E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343D8-8750-5B94-31BE-0603E3230770}"/>
              </a:ext>
            </a:extLst>
          </p:cNvPr>
          <p:cNvSpPr txBox="1"/>
          <p:nvPr/>
        </p:nvSpPr>
        <p:spPr>
          <a:xfrm>
            <a:off x="678083" y="1582340"/>
            <a:ext cx="58533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James 1:22-25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 But be doers of the word, and not hearers only, deceiving yourselves. 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23 For if anyone is a hearer of the word and not a doer, he is like a man observing his natural face in a mirror; </a:t>
            </a:r>
          </a:p>
        </p:txBody>
      </p:sp>
    </p:spTree>
    <p:extLst>
      <p:ext uri="{BB962C8B-B14F-4D97-AF65-F5344CB8AC3E}">
        <p14:creationId xmlns:p14="http://schemas.microsoft.com/office/powerpoint/2010/main" val="1565397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B1CF50EE-20C3-3C5A-BB20-F66A68E4E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343D8-8750-5B94-31BE-0603E3230770}"/>
              </a:ext>
            </a:extLst>
          </p:cNvPr>
          <p:cNvSpPr txBox="1"/>
          <p:nvPr/>
        </p:nvSpPr>
        <p:spPr>
          <a:xfrm>
            <a:off x="678083" y="1360741"/>
            <a:ext cx="6136374" cy="413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James 1:22-25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 for he observes himself, goes away, and immediately forgets what kind of man he was. 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 But he who looks into the perfect law of liberty and continues in it, and is not a forgetful hearer but a doer of the work, this one will be blessed in what he does.  </a:t>
            </a:r>
          </a:p>
        </p:txBody>
      </p:sp>
    </p:spTree>
    <p:extLst>
      <p:ext uri="{BB962C8B-B14F-4D97-AF65-F5344CB8AC3E}">
        <p14:creationId xmlns:p14="http://schemas.microsoft.com/office/powerpoint/2010/main" val="1339464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12231</TotalTime>
  <Words>570</Words>
  <Application>Microsoft Macintosh PowerPoint</Application>
  <PresentationFormat>Widescreen</PresentationFormat>
  <Paragraphs>48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APCWO Media License</cp:lastModifiedBy>
  <cp:revision>2167</cp:revision>
  <dcterms:created xsi:type="dcterms:W3CDTF">2022-04-28T10:27:37Z</dcterms:created>
  <dcterms:modified xsi:type="dcterms:W3CDTF">2024-11-15T06:58:38Z</dcterms:modified>
</cp:coreProperties>
</file>