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9" r:id="rId27"/>
    <p:sldId id="298" r:id="rId28"/>
    <p:sldId id="300" r:id="rId29"/>
    <p:sldId id="30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A4450"/>
    <a:srgbClr val="1E4D5B"/>
    <a:srgbClr val="43001C"/>
    <a:srgbClr val="2A0C0E"/>
    <a:srgbClr val="002537"/>
    <a:srgbClr val="0C4F23"/>
    <a:srgbClr val="44001E"/>
    <a:srgbClr val="44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8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2BAED00F-E18D-3208-F580-D97AF17F9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845778" y="3133534"/>
            <a:ext cx="64585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VIOLENT TAKE IT BY FORCE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00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43749" y="2247138"/>
            <a:ext cx="6458535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Luke 16:16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“The law and the prophets were until John. Since that time the kingdom of God has been preached, and everyone is pressing into it. </a:t>
            </a:r>
          </a:p>
        </p:txBody>
      </p:sp>
    </p:spTree>
    <p:extLst>
      <p:ext uri="{BB962C8B-B14F-4D97-AF65-F5344CB8AC3E}">
        <p14:creationId xmlns:p14="http://schemas.microsoft.com/office/powerpoint/2010/main" val="2467535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32863" y="2025539"/>
            <a:ext cx="6458535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Luke 16:16 (NASB)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“The Law and the Prophets were proclaimed until John came; since that time the gospel of the kingdom of God has been preached, and everyone is forcing his way into it.</a:t>
            </a:r>
          </a:p>
        </p:txBody>
      </p:sp>
    </p:spTree>
    <p:extLst>
      <p:ext uri="{BB962C8B-B14F-4D97-AF65-F5344CB8AC3E}">
        <p14:creationId xmlns:p14="http://schemas.microsoft.com/office/powerpoint/2010/main" val="1878837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845778" y="3133534"/>
            <a:ext cx="64585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VIOLENT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80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845778" y="3133534"/>
            <a:ext cx="64585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TAKE IT BY FORCE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28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834892" y="2884235"/>
            <a:ext cx="645853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DO WE NEED TO TAKE IT BY FORCE?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6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736921" y="2385637"/>
            <a:ext cx="727496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Our own flesh hinders us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There is an enemy who hinders us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God is looking for passionate    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336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802235" y="2884235"/>
            <a:ext cx="645853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GOD WANTS US TO EXPERIENCE ALL OF HIS KINGDOM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26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11091" y="2468737"/>
            <a:ext cx="645853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Luke 12:32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not fear, little flock, for it is your Father's good pleasure to give you the kingdom. </a:t>
            </a:r>
          </a:p>
        </p:txBody>
      </p:sp>
    </p:spTree>
    <p:extLst>
      <p:ext uri="{BB962C8B-B14F-4D97-AF65-F5344CB8AC3E}">
        <p14:creationId xmlns:p14="http://schemas.microsoft.com/office/powerpoint/2010/main" val="284776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802235" y="3133534"/>
            <a:ext cx="64585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CHILDLIKE AND WARRIORLIKE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33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32865" y="2247138"/>
            <a:ext cx="6458535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Matthew 11:12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from the days of John the Baptist until now the kingdom of heaven suffers violence, and the violent take it by force. </a:t>
            </a:r>
          </a:p>
        </p:txBody>
      </p:sp>
    </p:spTree>
    <p:extLst>
      <p:ext uri="{BB962C8B-B14F-4D97-AF65-F5344CB8AC3E}">
        <p14:creationId xmlns:p14="http://schemas.microsoft.com/office/powerpoint/2010/main" val="4084239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704264" y="3133534"/>
            <a:ext cx="677422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Same kingdom, different postures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22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889320" y="2468737"/>
            <a:ext cx="645853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 10:15 (also in Luke 18:17)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Assuredly, I say to you, whoever does not receive the kingdom of God as a little child will by no means enter it."</a:t>
            </a:r>
          </a:p>
        </p:txBody>
      </p:sp>
    </p:spTree>
    <p:extLst>
      <p:ext uri="{BB962C8B-B14F-4D97-AF65-F5344CB8AC3E}">
        <p14:creationId xmlns:p14="http://schemas.microsoft.com/office/powerpoint/2010/main" val="235130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693378" y="1637740"/>
            <a:ext cx="6774222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are childlike in our heart of faith. A heart that simply trusts, that just believes, that does not question. We have the heart of a warrior and are warriorlike in our pursuit, bold, tenacious, and enduring.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12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704264" y="3133534"/>
            <a:ext cx="715522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TO BE VIOLENT IN THE SPIRIT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37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talking to a person&#10;&#10;Description automatically generated">
            <a:extLst>
              <a:ext uri="{FF2B5EF4-FFF2-40B4-BE49-F238E27FC236}">
                <a16:creationId xmlns:a16="http://schemas.microsoft.com/office/drawing/2014/main" id="{3102B6D9-AE3B-FCC4-09F0-49F18EC32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7BC447-6929-983A-E7F7-E1BA39430D81}"/>
              </a:ext>
            </a:extLst>
          </p:cNvPr>
          <p:cNvSpPr txBox="1"/>
          <p:nvPr/>
        </p:nvSpPr>
        <p:spPr>
          <a:xfrm>
            <a:off x="693377" y="2884235"/>
            <a:ext cx="786279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Faith that is bold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childlike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04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a headscarf and a person wearing a scarf&#10;&#10;Description automatically generated">
            <a:extLst>
              <a:ext uri="{FF2B5EF4-FFF2-40B4-BE49-F238E27FC236}">
                <a16:creationId xmlns:a16="http://schemas.microsoft.com/office/drawing/2014/main" id="{84A11EDC-6DC6-5CB2-ADCD-B0F4AF45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ECCBA-F134-AA03-6AC6-710BE4321406}"/>
              </a:ext>
            </a:extLst>
          </p:cNvPr>
          <p:cNvSpPr txBox="1"/>
          <p:nvPr/>
        </p:nvSpPr>
        <p:spPr>
          <a:xfrm>
            <a:off x="693377" y="2884235"/>
            <a:ext cx="786279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Faith that is tenacious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will not let go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73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ck in the sky&#10;&#10;Description automatically generated">
            <a:extLst>
              <a:ext uri="{FF2B5EF4-FFF2-40B4-BE49-F238E27FC236}">
                <a16:creationId xmlns:a16="http://schemas.microsoft.com/office/drawing/2014/main" id="{D08E5208-359E-80D0-1E97-7D6A42436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8F7473-D41E-17E8-797E-2472B656F569}"/>
              </a:ext>
            </a:extLst>
          </p:cNvPr>
          <p:cNvSpPr txBox="1"/>
          <p:nvPr/>
        </p:nvSpPr>
        <p:spPr>
          <a:xfrm>
            <a:off x="647080" y="1637740"/>
            <a:ext cx="5448920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God momentarily fast-forwarded His clock for them! They received “now” what God had planned for a future time in His program because of their faith. He is the same God! 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76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talking to a person&#10;&#10;Description automatically generated">
            <a:extLst>
              <a:ext uri="{FF2B5EF4-FFF2-40B4-BE49-F238E27FC236}">
                <a16:creationId xmlns:a16="http://schemas.microsoft.com/office/drawing/2014/main" id="{5CCA5EF5-F7BB-F8AE-FDAA-59C6FFCB3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69701-056F-B20A-A022-E8FB33F96B1D}"/>
              </a:ext>
            </a:extLst>
          </p:cNvPr>
          <p:cNvSpPr txBox="1"/>
          <p:nvPr/>
        </p:nvSpPr>
        <p:spPr>
          <a:xfrm>
            <a:off x="693377" y="2884235"/>
            <a:ext cx="786279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Faith that is persistent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enduring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209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00895" y="2247138"/>
            <a:ext cx="6458535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Matthew 11:12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from the days of John the Baptist until now the kingdom of heaven suffers violence, and the violent take it by force.</a:t>
            </a:r>
          </a:p>
        </p:txBody>
      </p:sp>
    </p:spTree>
    <p:extLst>
      <p:ext uri="{BB962C8B-B14F-4D97-AF65-F5344CB8AC3E}">
        <p14:creationId xmlns:p14="http://schemas.microsoft.com/office/powerpoint/2010/main" val="78999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889320" y="2025539"/>
            <a:ext cx="6458535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Corinthians 6:2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He says: ”In an acceptable time I have heard you, and in the day of salvation I have helped you." Behold, now is the accepted time; behold, now is the day of salvation. </a:t>
            </a:r>
          </a:p>
        </p:txBody>
      </p:sp>
    </p:spTree>
    <p:extLst>
      <p:ext uri="{BB962C8B-B14F-4D97-AF65-F5344CB8AC3E}">
        <p14:creationId xmlns:p14="http://schemas.microsoft.com/office/powerpoint/2010/main" val="1495691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1009064" y="2247138"/>
            <a:ext cx="6458535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Luke 16:16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law and the prophets were until John. Since that time the kingdom of God has been preached, and everyone is pressing into it. </a:t>
            </a:r>
          </a:p>
        </p:txBody>
      </p:sp>
    </p:spTree>
    <p:extLst>
      <p:ext uri="{BB962C8B-B14F-4D97-AF65-F5344CB8AC3E}">
        <p14:creationId xmlns:p14="http://schemas.microsoft.com/office/powerpoint/2010/main" val="56958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1041720" y="2468737"/>
            <a:ext cx="645853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Luke 12:32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not fear, little flock, for it is your Father's good pleasure to give you the kingdom. </a:t>
            </a:r>
          </a:p>
        </p:txBody>
      </p:sp>
    </p:spTree>
    <p:extLst>
      <p:ext uri="{BB962C8B-B14F-4D97-AF65-F5344CB8AC3E}">
        <p14:creationId xmlns:p14="http://schemas.microsoft.com/office/powerpoint/2010/main" val="178386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76406" y="2468737"/>
            <a:ext cx="6458535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 10:15 (also in Luke 18:17)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Assuredly, I say to you, whoever does not receive the kingdom of God as a little child will by no means enter it.”</a:t>
            </a:r>
          </a:p>
        </p:txBody>
      </p:sp>
    </p:spTree>
    <p:extLst>
      <p:ext uri="{BB962C8B-B14F-4D97-AF65-F5344CB8AC3E}">
        <p14:creationId xmlns:p14="http://schemas.microsoft.com/office/powerpoint/2010/main" val="64516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00206" y="2884235"/>
            <a:ext cx="645853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KINGDOM OF HEAVEN SUFFERS VIOLENCE</a:t>
            </a:r>
            <a:endParaRPr lang="en-IN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37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76406" y="2247138"/>
            <a:ext cx="6458535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Matthew 11:12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from the days of John the Baptist until now the kingdom of heaven suffers violence, and the violent take it by force. </a:t>
            </a:r>
          </a:p>
        </p:txBody>
      </p:sp>
    </p:spTree>
    <p:extLst>
      <p:ext uri="{BB962C8B-B14F-4D97-AF65-F5344CB8AC3E}">
        <p14:creationId xmlns:p14="http://schemas.microsoft.com/office/powerpoint/2010/main" val="245391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76406" y="2247138"/>
            <a:ext cx="6458535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Matthew 11:12 (NASB) 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from the days of John the Baptist until now the kingdom of heaven has been treated violently, and violent men take it by force.</a:t>
            </a:r>
          </a:p>
        </p:txBody>
      </p:sp>
    </p:spTree>
    <p:extLst>
      <p:ext uri="{BB962C8B-B14F-4D97-AF65-F5344CB8AC3E}">
        <p14:creationId xmlns:p14="http://schemas.microsoft.com/office/powerpoint/2010/main" val="2789415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looking at a door&#10;&#10;Description automatically generated">
            <a:extLst>
              <a:ext uri="{FF2B5EF4-FFF2-40B4-BE49-F238E27FC236}">
                <a16:creationId xmlns:a16="http://schemas.microsoft.com/office/drawing/2014/main" id="{DFECAD00-9D51-6570-2B6E-AC42D8E0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20CA-EA3B-CF67-398E-FC0BBB3F0854}"/>
              </a:ext>
            </a:extLst>
          </p:cNvPr>
          <p:cNvSpPr txBox="1"/>
          <p:nvPr/>
        </p:nvSpPr>
        <p:spPr>
          <a:xfrm>
            <a:off x="965520" y="2025539"/>
            <a:ext cx="6458535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Matthew 11:12 (TPT) </a:t>
            </a:r>
          </a:p>
          <a:p>
            <a:pPr>
              <a:lnSpc>
                <a:spcPct val="90000"/>
              </a:lnSpc>
            </a:pPr>
            <a:r>
              <a:rPr lang="en-I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 the moment John stepped onto the scene until now, the realm of heaven’s kingdom is bursting forth, and passionate people have taken hold of its power.</a:t>
            </a:r>
          </a:p>
        </p:txBody>
      </p:sp>
    </p:spTree>
    <p:extLst>
      <p:ext uri="{BB962C8B-B14F-4D97-AF65-F5344CB8AC3E}">
        <p14:creationId xmlns:p14="http://schemas.microsoft.com/office/powerpoint/2010/main" val="224002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12070</TotalTime>
  <Words>588</Words>
  <Application>Microsoft Macintosh PowerPoint</Application>
  <PresentationFormat>Widescreen</PresentationFormat>
  <Paragraphs>47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2140</cp:revision>
  <dcterms:created xsi:type="dcterms:W3CDTF">2022-04-28T10:27:37Z</dcterms:created>
  <dcterms:modified xsi:type="dcterms:W3CDTF">2024-11-06T13:08:08Z</dcterms:modified>
</cp:coreProperties>
</file>