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mmer and a book&#10;&#10;Description automatically generated">
            <a:extLst>
              <a:ext uri="{FF2B5EF4-FFF2-40B4-BE49-F238E27FC236}">
                <a16:creationId xmlns:a16="http://schemas.microsoft.com/office/drawing/2014/main" id="{2D2047AF-8B6E-F084-7918-8AA135C86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42768" y="3133534"/>
            <a:ext cx="57410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TO FIGHT FOR?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0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42768" y="2634936"/>
            <a:ext cx="57410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Fight the fight of faith for God’s promises in every area of your life. 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2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18968" y="2634936"/>
            <a:ext cx="57410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Fight the fight of faith for God’s call, purpose and plan for your life.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1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95168" y="3133534"/>
            <a:ext cx="57410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29855" y="1803939"/>
            <a:ext cx="574104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Corinthians 6:2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He says: "IN AN ACCEPTABLE TIME I HAVE HEARD YOU, AND IN THE DAY OF SALVATION I HAVE HELPED YOU." Behold, now is the accepted time; behold, now is the day of salvation. </a:t>
            </a:r>
          </a:p>
        </p:txBody>
      </p:sp>
    </p:spTree>
    <p:extLst>
      <p:ext uri="{BB962C8B-B14F-4D97-AF65-F5344CB8AC3E}">
        <p14:creationId xmlns:p14="http://schemas.microsoft.com/office/powerpoint/2010/main" val="34186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84284" y="2025539"/>
            <a:ext cx="5741043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Timothy 6:12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Fight the good fight of faith, lay hold on eternal life, to which you were also called and have confessed the good confession in the presence of many witnesses. </a:t>
            </a:r>
          </a:p>
        </p:txBody>
      </p:sp>
    </p:spTree>
    <p:extLst>
      <p:ext uri="{BB962C8B-B14F-4D97-AF65-F5344CB8AC3E}">
        <p14:creationId xmlns:p14="http://schemas.microsoft.com/office/powerpoint/2010/main" val="237226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51626" y="2247138"/>
            <a:ext cx="5741043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Ephesians 6:16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above all, taking the shield of faith with which you will be able to quench all the fiery darts of the wicked one. </a:t>
            </a:r>
          </a:p>
        </p:txBody>
      </p:sp>
    </p:spTree>
    <p:extLst>
      <p:ext uri="{BB962C8B-B14F-4D97-AF65-F5344CB8AC3E}">
        <p14:creationId xmlns:p14="http://schemas.microsoft.com/office/powerpoint/2010/main" val="85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97197" y="1360741"/>
            <a:ext cx="5741043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Peter 5:8,9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Be sober, be vigilant; because your adversary the devil walks about like a roaring lion, seeking whom he may devour.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 Resist him, steadfast in the faith, knowing that the same sufferings are experienced by your brotherhood in the world. </a:t>
            </a:r>
          </a:p>
        </p:txBody>
      </p:sp>
    </p:spTree>
    <p:extLst>
      <p:ext uri="{BB962C8B-B14F-4D97-AF65-F5344CB8AC3E}">
        <p14:creationId xmlns:p14="http://schemas.microsoft.com/office/powerpoint/2010/main" val="185663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42768" y="3133534"/>
            <a:ext cx="57410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THIS FIGHT OF FAITH?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9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31882" y="2884235"/>
            <a:ext cx="57410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an enemy who wants to rob us of our faith.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9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564539" y="889843"/>
            <a:ext cx="6271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please God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receive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from God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walk with God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overcome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minister to others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Faith is how we lay hold on eternal life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0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55488" y="1395151"/>
            <a:ext cx="55451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THE ENEMY WORKS TO ROB US OF FAITH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477E8-F0A4-4B68-C0EE-B0DB8B121AFF}"/>
              </a:ext>
            </a:extLst>
          </p:cNvPr>
          <p:cNvSpPr txBox="1"/>
          <p:nvPr/>
        </p:nvSpPr>
        <p:spPr>
          <a:xfrm>
            <a:off x="801274" y="2484680"/>
            <a:ext cx="5545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Distractions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Lies, deceptions, questions, doubts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Difficult circumstances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Wrong theology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mmer and a book&#10;&#10;Description automatically generated">
            <a:extLst>
              <a:ext uri="{FF2B5EF4-FFF2-40B4-BE49-F238E27FC236}">
                <a16:creationId xmlns:a16="http://schemas.microsoft.com/office/drawing/2014/main" id="{9D38B917-593C-36F6-733B-C733DF9B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DFACE-D20F-AE36-960C-FAAF8A7C1EB9}"/>
              </a:ext>
            </a:extLst>
          </p:cNvPr>
          <p:cNvSpPr txBox="1"/>
          <p:nvPr/>
        </p:nvSpPr>
        <p:spPr>
          <a:xfrm>
            <a:off x="655488" y="1395151"/>
            <a:ext cx="55451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FIGHT THE FIGHT OF FAITH?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477E8-F0A4-4B68-C0EE-B0DB8B121AFF}"/>
              </a:ext>
            </a:extLst>
          </p:cNvPr>
          <p:cNvSpPr txBox="1"/>
          <p:nvPr/>
        </p:nvSpPr>
        <p:spPr>
          <a:xfrm>
            <a:off x="801274" y="2484680"/>
            <a:ext cx="529472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Feed your faith with the Word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Speak your faith in the Word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your faith in the Word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12014</TotalTime>
  <Words>303</Words>
  <Application>Microsoft Macintosh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2112</cp:revision>
  <dcterms:created xsi:type="dcterms:W3CDTF">2022-04-28T10:27:37Z</dcterms:created>
  <dcterms:modified xsi:type="dcterms:W3CDTF">2024-10-30T18:20:01Z</dcterms:modified>
</cp:coreProperties>
</file>