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9/27/24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9/27/24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wings in the sky&#10;&#10;Description automatically generated">
            <a:extLst>
              <a:ext uri="{FF2B5EF4-FFF2-40B4-BE49-F238E27FC236}">
                <a16:creationId xmlns:a16="http://schemas.microsoft.com/office/drawing/2014/main" id="{A81576F2-52D8-DBDE-922F-720CF4AB544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75979" y="1582340"/>
            <a:ext cx="620582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1:13,14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to which of the angels has He ever said: "SIT AT MY RIGHT HAND, TILL I MAKE YOUR ENEMIES YOUR FOOTSTOOL"?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Are they not all ministering spirits sent forth to minister for those who will inherit salvation? </a:t>
            </a:r>
          </a:p>
        </p:txBody>
      </p:sp>
    </p:spTree>
    <p:extLst>
      <p:ext uri="{BB962C8B-B14F-4D97-AF65-F5344CB8AC3E}">
        <p14:creationId xmlns:p14="http://schemas.microsoft.com/office/powerpoint/2010/main" val="353577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54208" y="2884235"/>
            <a:ext cx="634733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SOME OF THE MANY WAYS THAT ANGELS MINISTER FOR 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0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30407"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Angels Protect Us And Deliver 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57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65094" y="2468737"/>
            <a:ext cx="620582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34:7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angel of the LORD encamps all around those who fear Him, And delivers them.</a:t>
            </a:r>
          </a:p>
        </p:txBody>
      </p:sp>
    </p:spTree>
    <p:extLst>
      <p:ext uri="{BB962C8B-B14F-4D97-AF65-F5344CB8AC3E}">
        <p14:creationId xmlns:p14="http://schemas.microsoft.com/office/powerpoint/2010/main" val="182705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75979" y="1803939"/>
            <a:ext cx="6205821"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91:11,12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For He shall give His angels charge over you, To keep you in all your ways.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In their hands they shall bear you up, Lest you dash your foot against a stone. </a:t>
            </a:r>
          </a:p>
        </p:txBody>
      </p:sp>
    </p:spTree>
    <p:extLst>
      <p:ext uri="{BB962C8B-B14F-4D97-AF65-F5344CB8AC3E}">
        <p14:creationId xmlns:p14="http://schemas.microsoft.com/office/powerpoint/2010/main" val="194295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door to heaven with light coming out of the door&#10;&#10;Description automatically generated">
            <a:extLst>
              <a:ext uri="{FF2B5EF4-FFF2-40B4-BE49-F238E27FC236}">
                <a16:creationId xmlns:a16="http://schemas.microsoft.com/office/drawing/2014/main" id="{4D5554DD-FD51-E6C8-0B60-7F817DACA17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E6432253-8443-C379-68B1-34DCE7E37E60}"/>
              </a:ext>
            </a:extLst>
          </p:cNvPr>
          <p:cNvSpPr txBox="1"/>
          <p:nvPr/>
        </p:nvSpPr>
        <p:spPr>
          <a:xfrm>
            <a:off x="630407"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Angels Assist Us, Open Doors for 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94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door to heaven with light coming out of the door&#10;&#10;Description automatically generated">
            <a:extLst>
              <a:ext uri="{FF2B5EF4-FFF2-40B4-BE49-F238E27FC236}">
                <a16:creationId xmlns:a16="http://schemas.microsoft.com/office/drawing/2014/main" id="{D40D7F1A-C507-B516-9C97-55C15B265DC9}"/>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568A78CD-E8EF-00FB-8EE4-888C9DA12A24}"/>
              </a:ext>
            </a:extLst>
          </p:cNvPr>
          <p:cNvSpPr txBox="1"/>
          <p:nvPr/>
        </p:nvSpPr>
        <p:spPr>
          <a:xfrm>
            <a:off x="475941" y="474345"/>
            <a:ext cx="6700363"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24:7,40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The LORD God of heaven, who took me from my father's house and from the land of my family, and who spoke to me and swore to me, saying, 'To your descendants I give this land,' He will send His angel before you, and you shall take a wife for my son from there.</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40 But he said to me, 'The LORD, before whom I walk, will send His angel with you and prosper your way; and you shall take a wife for my son from my family and from my father's house. </a:t>
            </a:r>
          </a:p>
        </p:txBody>
      </p:sp>
    </p:spTree>
    <p:extLst>
      <p:ext uri="{BB962C8B-B14F-4D97-AF65-F5344CB8AC3E}">
        <p14:creationId xmlns:p14="http://schemas.microsoft.com/office/powerpoint/2010/main" val="334991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wings and a person with wings&#10;&#10;Description automatically generated with medium confidence">
            <a:extLst>
              <a:ext uri="{FF2B5EF4-FFF2-40B4-BE49-F238E27FC236}">
                <a16:creationId xmlns:a16="http://schemas.microsoft.com/office/drawing/2014/main" id="{0146B1A6-0997-02BA-8BD0-8EB8AD58AF2D}"/>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8A2239C-B4B9-29A1-8278-9C59FCC9AAFB}"/>
              </a:ext>
            </a:extLst>
          </p:cNvPr>
          <p:cNvSpPr txBox="1"/>
          <p:nvPr/>
        </p:nvSpPr>
        <p:spPr>
          <a:xfrm>
            <a:off x="630407"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Angels Can Deliver Material Things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04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wings and a person with wings&#10;&#10;Description automatically generated with medium confidence">
            <a:extLst>
              <a:ext uri="{FF2B5EF4-FFF2-40B4-BE49-F238E27FC236}">
                <a16:creationId xmlns:a16="http://schemas.microsoft.com/office/drawing/2014/main" id="{F0823693-C6AE-633D-2E54-BCAFE4A73182}"/>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115F48-847A-9693-62EF-79B97EEB5FF3}"/>
              </a:ext>
            </a:extLst>
          </p:cNvPr>
          <p:cNvSpPr txBox="1"/>
          <p:nvPr/>
        </p:nvSpPr>
        <p:spPr>
          <a:xfrm>
            <a:off x="532437" y="1360741"/>
            <a:ext cx="6521506"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Kings 19:5,6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Then as he lay and slept under a broom tree, suddenly an angel touched him, and said to him, "Arise and eat."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Then he looked, and there by his head was a cake baked on coals, and a jar of water. So he ate and drank, and lay down again. </a:t>
            </a:r>
          </a:p>
        </p:txBody>
      </p:sp>
    </p:spTree>
    <p:extLst>
      <p:ext uri="{BB962C8B-B14F-4D97-AF65-F5344CB8AC3E}">
        <p14:creationId xmlns:p14="http://schemas.microsoft.com/office/powerpoint/2010/main" val="427231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ight coming out of a prison cell&#10;&#10;Description automatically generated">
            <a:extLst>
              <a:ext uri="{FF2B5EF4-FFF2-40B4-BE49-F238E27FC236}">
                <a16:creationId xmlns:a16="http://schemas.microsoft.com/office/drawing/2014/main" id="{DEE61F9B-4705-2623-52F4-9616E381B79A}"/>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A0D533C-E63D-EF85-0B79-F6DC41D06B81}"/>
              </a:ext>
            </a:extLst>
          </p:cNvPr>
          <p:cNvSpPr txBox="1"/>
          <p:nvPr/>
        </p:nvSpPr>
        <p:spPr>
          <a:xfrm>
            <a:off x="641293"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Angels Can Open Prison Doors</a:t>
            </a:r>
            <a:r>
              <a:rPr lang="en-IN" sz="3600" b="0" i="0" dirty="0">
                <a:solidFill>
                  <a:schemeClr val="bg1"/>
                </a:solidFill>
                <a:effectLst/>
                <a:latin typeface="Arial" panose="020B0604020202020204" pitchFamily="34" charset="0"/>
              </a:rPr>
              <a:t>—</a:t>
            </a:r>
            <a:r>
              <a:rPr lang="en-IN" sz="3600" b="1" dirty="0">
                <a:solidFill>
                  <a:schemeClr val="bg1"/>
                </a:solidFill>
                <a:effectLst/>
                <a:latin typeface="Calibri" panose="020F0502020204030204" pitchFamily="34" charset="0"/>
                <a:cs typeface="Calibri" panose="020F0502020204030204" pitchFamily="34" charset="0"/>
              </a:rPr>
              <a:t>Natural and Spiritual</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624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3" y="2884235"/>
            <a:ext cx="545470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ARE AWARE OF BIBLICAL WARNINGS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82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ight coming out of a prison cell&#10;&#10;Description automatically generated">
            <a:extLst>
              <a:ext uri="{FF2B5EF4-FFF2-40B4-BE49-F238E27FC236}">
                <a16:creationId xmlns:a16="http://schemas.microsoft.com/office/drawing/2014/main" id="{E6BB3B36-11C1-71AD-4F7F-38791D4441F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44065C2-8826-25D4-B44B-3CD5D6E88549}"/>
              </a:ext>
            </a:extLst>
          </p:cNvPr>
          <p:cNvSpPr txBox="1"/>
          <p:nvPr/>
        </p:nvSpPr>
        <p:spPr>
          <a:xfrm>
            <a:off x="510666" y="917543"/>
            <a:ext cx="623737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5:17-19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Then the high priest rose up, and all those who were with him (which is the sect of the Sadducees), and they were filled with indignation,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and laid their hands on the apostles and put them in the common prison.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But at night an angel of the Lord opened the prison doors and brought them out…</a:t>
            </a:r>
          </a:p>
        </p:txBody>
      </p:sp>
    </p:spTree>
    <p:extLst>
      <p:ext uri="{BB962C8B-B14F-4D97-AF65-F5344CB8AC3E}">
        <p14:creationId xmlns:p14="http://schemas.microsoft.com/office/powerpoint/2010/main" val="198208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chain&#10;&#10;Description automatically generated">
            <a:extLst>
              <a:ext uri="{FF2B5EF4-FFF2-40B4-BE49-F238E27FC236}">
                <a16:creationId xmlns:a16="http://schemas.microsoft.com/office/drawing/2014/main" id="{E05FE614-9F42-A9FB-F0D3-1F29951E330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619AC1D-DC92-2ECC-DFD3-BBB1A064DE16}"/>
              </a:ext>
            </a:extLst>
          </p:cNvPr>
          <p:cNvSpPr txBox="1"/>
          <p:nvPr/>
        </p:nvSpPr>
        <p:spPr>
          <a:xfrm>
            <a:off x="641293"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Angels Can Remove Chains</a:t>
            </a:r>
            <a:r>
              <a:rPr lang="en-IN" sz="3600" b="0" i="0" dirty="0">
                <a:solidFill>
                  <a:schemeClr val="bg1"/>
                </a:solidFill>
                <a:effectLst/>
                <a:latin typeface="Arial" panose="020B0604020202020204" pitchFamily="34" charset="0"/>
              </a:rPr>
              <a:t>—</a:t>
            </a:r>
            <a:r>
              <a:rPr lang="en-IN" sz="3600" b="1" dirty="0">
                <a:solidFill>
                  <a:schemeClr val="bg1"/>
                </a:solidFill>
                <a:effectLst/>
                <a:latin typeface="Calibri" panose="020F0502020204030204" pitchFamily="34" charset="0"/>
                <a:cs typeface="Calibri" panose="020F0502020204030204" pitchFamily="34" charset="0"/>
              </a:rPr>
              <a:t>Natural and Spiritual</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87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chain&#10;&#10;Description automatically generated">
            <a:extLst>
              <a:ext uri="{FF2B5EF4-FFF2-40B4-BE49-F238E27FC236}">
                <a16:creationId xmlns:a16="http://schemas.microsoft.com/office/drawing/2014/main" id="{105CE017-8ED7-D17C-42FC-0804ED6EE200}"/>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94E8623-15AB-806B-CB27-B38AF3238E49}"/>
              </a:ext>
            </a:extLst>
          </p:cNvPr>
          <p:cNvSpPr txBox="1"/>
          <p:nvPr/>
        </p:nvSpPr>
        <p:spPr>
          <a:xfrm>
            <a:off x="521551" y="1803939"/>
            <a:ext cx="652150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12:7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behold, an angel of the Lord stood by him, and a light shone in the prison; and he struck Peter on the side and raised him up, saying, "Arise quickly!" And his chains fell off his hands. </a:t>
            </a:r>
          </a:p>
        </p:txBody>
      </p:sp>
    </p:spTree>
    <p:extLst>
      <p:ext uri="{BB962C8B-B14F-4D97-AF65-F5344CB8AC3E}">
        <p14:creationId xmlns:p14="http://schemas.microsoft.com/office/powerpoint/2010/main" val="330234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3"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6. Angels Engage in Spiritual Conflict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97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467122" y="474345"/>
            <a:ext cx="6521506"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10:13,20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the prince of the kingdom of Persia withstood me twenty-one days; and behold, Michael, one of the chief princes, came to help me, for I had been left alone there with the kings of Persia.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Then he said, "Do you know why I have come to you? And now I must return to fight with the prince of Persia; and when I have gone forth, indeed the prince of Greece will come. </a:t>
            </a:r>
          </a:p>
        </p:txBody>
      </p:sp>
    </p:spTree>
    <p:extLst>
      <p:ext uri="{BB962C8B-B14F-4D97-AF65-F5344CB8AC3E}">
        <p14:creationId xmlns:p14="http://schemas.microsoft.com/office/powerpoint/2010/main" val="420177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3" y="2884235"/>
            <a:ext cx="587925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7. Angels Assist in Evangelism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87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499779" y="2025539"/>
            <a:ext cx="618404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8:26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an angel of the Lord spoke to Philip, saying, "Arise and go toward the south along the road which goes down from Jerusalem to Gaza." This is desert. </a:t>
            </a:r>
          </a:p>
        </p:txBody>
      </p:sp>
    </p:spTree>
    <p:extLst>
      <p:ext uri="{BB962C8B-B14F-4D97-AF65-F5344CB8AC3E}">
        <p14:creationId xmlns:p14="http://schemas.microsoft.com/office/powerpoint/2010/main" val="200677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3"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RECEIVING AND RELEASING ANGELIC ASSISTANCE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345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ainting of a person praying&#10;&#10;Description automatically generated">
            <a:extLst>
              <a:ext uri="{FF2B5EF4-FFF2-40B4-BE49-F238E27FC236}">
                <a16:creationId xmlns:a16="http://schemas.microsoft.com/office/drawing/2014/main" id="{43012CFF-7CD7-AA54-2D0C-D40B0AADE6C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6F23597-2936-3447-0A79-9E844A7F49C3}"/>
              </a:ext>
            </a:extLst>
          </p:cNvPr>
          <p:cNvSpPr txBox="1"/>
          <p:nvPr/>
        </p:nvSpPr>
        <p:spPr>
          <a:xfrm>
            <a:off x="641293" y="2884235"/>
            <a:ext cx="587925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Pray and Ask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17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praying&#10;&#10;Description automatically generated">
            <a:extLst>
              <a:ext uri="{FF2B5EF4-FFF2-40B4-BE49-F238E27FC236}">
                <a16:creationId xmlns:a16="http://schemas.microsoft.com/office/drawing/2014/main" id="{43012CFF-7CD7-AA54-2D0C-D40B0AADE6C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001FA2D-B21F-DA07-5EF2-2FB7F2EFA9F6}"/>
              </a:ext>
            </a:extLst>
          </p:cNvPr>
          <p:cNvSpPr txBox="1"/>
          <p:nvPr/>
        </p:nvSpPr>
        <p:spPr>
          <a:xfrm>
            <a:off x="532437" y="1628506"/>
            <a:ext cx="4731978"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9:21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yes, while I was speaking in prayer, the man Gabriel, whom I had seen in the vision at the beginning, being caused to fly swiftly, reached me about the time of the evening offering. </a:t>
            </a:r>
          </a:p>
        </p:txBody>
      </p:sp>
    </p:spTree>
    <p:extLst>
      <p:ext uri="{BB962C8B-B14F-4D97-AF65-F5344CB8AC3E}">
        <p14:creationId xmlns:p14="http://schemas.microsoft.com/office/powerpoint/2010/main" val="412330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97750" y="610922"/>
            <a:ext cx="620582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Colossians 2:18,19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Let no one cheat you of your reward, taking delight in false humility and worship of angels, intruding into those things which he has not seen, vainly puffed up by his fleshly mind,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and not holding fast to the Head, from whom all the body, nourished and knit together by joints and ligaments, grows with the increase that is from God. </a:t>
            </a:r>
          </a:p>
        </p:txBody>
      </p:sp>
    </p:spTree>
    <p:extLst>
      <p:ext uri="{BB962C8B-B14F-4D97-AF65-F5344CB8AC3E}">
        <p14:creationId xmlns:p14="http://schemas.microsoft.com/office/powerpoint/2010/main" val="3056243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praying&#10;&#10;Description automatically generated">
            <a:extLst>
              <a:ext uri="{FF2B5EF4-FFF2-40B4-BE49-F238E27FC236}">
                <a16:creationId xmlns:a16="http://schemas.microsoft.com/office/drawing/2014/main" id="{43012CFF-7CD7-AA54-2D0C-D40B0AADE6C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0" y="1282"/>
            <a:ext cx="12191980" cy="6856718"/>
          </a:xfrm>
          <a:prstGeom prst="rect">
            <a:avLst/>
          </a:prstGeom>
        </p:spPr>
      </p:pic>
      <p:sp>
        <p:nvSpPr>
          <p:cNvPr id="4" name="TextBox 3">
            <a:extLst>
              <a:ext uri="{FF2B5EF4-FFF2-40B4-BE49-F238E27FC236}">
                <a16:creationId xmlns:a16="http://schemas.microsoft.com/office/drawing/2014/main" id="{A001FA2D-B21F-DA07-5EF2-2FB7F2EFA9F6}"/>
              </a:ext>
            </a:extLst>
          </p:cNvPr>
          <p:cNvSpPr txBox="1"/>
          <p:nvPr/>
        </p:nvSpPr>
        <p:spPr>
          <a:xfrm>
            <a:off x="532437" y="1360741"/>
            <a:ext cx="485599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10:12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he said to me, "Do not fear, Daniel, for from the first day that you set your heart to understand, and to humble yourself before your God, your words were heard; and I have come because of your words. </a:t>
            </a:r>
          </a:p>
        </p:txBody>
      </p:sp>
    </p:spTree>
    <p:extLst>
      <p:ext uri="{BB962C8B-B14F-4D97-AF65-F5344CB8AC3E}">
        <p14:creationId xmlns:p14="http://schemas.microsoft.com/office/powerpoint/2010/main" val="417505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ook with light coming out of it&#10;&#10;Description automatically generated">
            <a:extLst>
              <a:ext uri="{FF2B5EF4-FFF2-40B4-BE49-F238E27FC236}">
                <a16:creationId xmlns:a16="http://schemas.microsoft.com/office/drawing/2014/main" id="{285C7CB3-3F45-9C85-12FC-EA903C1F631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AC1A1BD-A9C1-7CDE-CFB3-F14387014415}"/>
              </a:ext>
            </a:extLst>
          </p:cNvPr>
          <p:cNvSpPr txBox="1"/>
          <p:nvPr/>
        </p:nvSpPr>
        <p:spPr>
          <a:xfrm>
            <a:off x="641293" y="2884235"/>
            <a:ext cx="587925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Declare God's Word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126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with light coming out of it&#10;&#10;Description automatically generated">
            <a:extLst>
              <a:ext uri="{FF2B5EF4-FFF2-40B4-BE49-F238E27FC236}">
                <a16:creationId xmlns:a16="http://schemas.microsoft.com/office/drawing/2014/main" id="{285C7CB3-3F45-9C85-12FC-EA903C1F631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0"/>
            <a:ext cx="12191980" cy="6856718"/>
          </a:xfrm>
          <a:prstGeom prst="rect">
            <a:avLst/>
          </a:prstGeom>
        </p:spPr>
      </p:pic>
      <p:sp>
        <p:nvSpPr>
          <p:cNvPr id="2" name="TextBox 1">
            <a:extLst>
              <a:ext uri="{FF2B5EF4-FFF2-40B4-BE49-F238E27FC236}">
                <a16:creationId xmlns:a16="http://schemas.microsoft.com/office/drawing/2014/main" id="{8BDCBD9D-3525-CB08-0F42-28247C3BAC7A}"/>
              </a:ext>
            </a:extLst>
          </p:cNvPr>
          <p:cNvSpPr txBox="1"/>
          <p:nvPr/>
        </p:nvSpPr>
        <p:spPr>
          <a:xfrm>
            <a:off x="532437" y="1360741"/>
            <a:ext cx="485599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103:20,21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Bless the LORD, you His angels, Who excel in strength, who do His word, Heeding the voice of His word.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Bless the LORD, all you His hosts, You ministers of His, who do His pleasure. </a:t>
            </a:r>
          </a:p>
        </p:txBody>
      </p:sp>
    </p:spTree>
    <p:extLst>
      <p:ext uri="{BB962C8B-B14F-4D97-AF65-F5344CB8AC3E}">
        <p14:creationId xmlns:p14="http://schemas.microsoft.com/office/powerpoint/2010/main" val="99010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30407" y="2634936"/>
            <a:ext cx="587925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ANGELIC ASSISTANCE IS NOT AN EXCUSE FOR LAZINESS AND IRRESPONSIBILITY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176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2" y="2884235"/>
            <a:ext cx="587925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Angels will not do what we are supposed to do.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9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1" y="2884235"/>
            <a:ext cx="603165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Angels will not make decisions for us.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58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30407" y="2468737"/>
            <a:ext cx="620582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11:14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no wonder! For Satan himself transforms himself into an angel of light. </a:t>
            </a:r>
          </a:p>
        </p:txBody>
      </p:sp>
    </p:spTree>
    <p:extLst>
      <p:ext uri="{BB962C8B-B14F-4D97-AF65-F5344CB8AC3E}">
        <p14:creationId xmlns:p14="http://schemas.microsoft.com/office/powerpoint/2010/main" val="384271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41293" y="2838069"/>
            <a:ext cx="54547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BRIEF ABOUT ANGELS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67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08636" y="2838069"/>
            <a:ext cx="587925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Angels are created beings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684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63065" y="2884235"/>
            <a:ext cx="523699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Angels worship and serve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944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673951" y="1887039"/>
            <a:ext cx="5933678"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There are different kinds of angels: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A) Assignment angels 	called Cherubim</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B) Adoration angels 	called Seraphim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139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angel with wings and a blue sky&#10;&#10;Description automatically generated">
            <a:extLst>
              <a:ext uri="{FF2B5EF4-FFF2-40B4-BE49-F238E27FC236}">
                <a16:creationId xmlns:a16="http://schemas.microsoft.com/office/drawing/2014/main" id="{95D05E03-04EC-3DCE-B6AE-97906D4E1BD5}"/>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0B8910-545B-574A-C730-A2BDA2A110AE}"/>
              </a:ext>
            </a:extLst>
          </p:cNvPr>
          <p:cNvSpPr txBox="1"/>
          <p:nvPr/>
        </p:nvSpPr>
        <p:spPr>
          <a:xfrm>
            <a:off x="554208" y="3036635"/>
            <a:ext cx="634733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Angels minister to the saints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91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10947</TotalTime>
  <Words>919</Words>
  <Application>Microsoft Macintosh PowerPoint</Application>
  <PresentationFormat>Widescreen</PresentationFormat>
  <Paragraphs>59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1894</cp:revision>
  <dcterms:created xsi:type="dcterms:W3CDTF">2022-04-28T10:27:37Z</dcterms:created>
  <dcterms:modified xsi:type="dcterms:W3CDTF">2024-09-27T07:51:32Z</dcterms:modified>
</cp:coreProperties>
</file>