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74" r:id="rId3"/>
    <p:sldId id="275" r:id="rId4"/>
    <p:sldId id="276" r:id="rId5"/>
    <p:sldId id="277" r:id="rId6"/>
    <p:sldId id="284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50"/>
    <a:srgbClr val="1E4D5B"/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images of people and a book&#10;&#10;Description automatically generated">
            <a:extLst>
              <a:ext uri="{FF2B5EF4-FFF2-40B4-BE49-F238E27FC236}">
                <a16:creationId xmlns:a16="http://schemas.microsoft.com/office/drawing/2014/main" id="{3ED64121-F1C2-C5A0-1666-B5AE36BCA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a painting of two people&#10;&#10;Description automatically generated">
            <a:extLst>
              <a:ext uri="{FF2B5EF4-FFF2-40B4-BE49-F238E27FC236}">
                <a16:creationId xmlns:a16="http://schemas.microsoft.com/office/drawing/2014/main" id="{F5194B75-11ED-075E-F9AA-332EEAC9D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0CB4-BA07-C66F-61A3-F49A930EEBA5}"/>
              </a:ext>
            </a:extLst>
          </p:cNvPr>
          <p:cNvSpPr txBox="1"/>
          <p:nvPr/>
        </p:nvSpPr>
        <p:spPr>
          <a:xfrm>
            <a:off x="794382" y="2884235"/>
            <a:ext cx="5267852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Paul: “I Appeal To Caesar”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(Acts 25:9-12)</a:t>
            </a:r>
          </a:p>
        </p:txBody>
      </p:sp>
    </p:spTree>
    <p:extLst>
      <p:ext uri="{BB962C8B-B14F-4D97-AF65-F5344CB8AC3E}">
        <p14:creationId xmlns:p14="http://schemas.microsoft.com/office/powerpoint/2010/main" val="73542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ollage of two people&#10;&#10;Description automatically generated">
            <a:extLst>
              <a:ext uri="{FF2B5EF4-FFF2-40B4-BE49-F238E27FC236}">
                <a16:creationId xmlns:a16="http://schemas.microsoft.com/office/drawing/2014/main" id="{1B3CCB30-1C02-DB17-86E0-9E71C54B2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CDB07C-72C4-58C4-AF0C-06B37B825E19}"/>
              </a:ext>
            </a:extLst>
          </p:cNvPr>
          <p:cNvSpPr txBox="1"/>
          <p:nvPr/>
        </p:nvSpPr>
        <p:spPr>
          <a:xfrm>
            <a:off x="794382" y="2884235"/>
            <a:ext cx="3068469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King Agrippa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(Acts 25:13-27)</a:t>
            </a:r>
          </a:p>
        </p:txBody>
      </p:sp>
    </p:spTree>
    <p:extLst>
      <p:ext uri="{BB962C8B-B14F-4D97-AF65-F5344CB8AC3E}">
        <p14:creationId xmlns:p14="http://schemas.microsoft.com/office/powerpoint/2010/main" val="264882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robe and a person in robe&#10;&#10;Description automatically generated">
            <a:extLst>
              <a:ext uri="{FF2B5EF4-FFF2-40B4-BE49-F238E27FC236}">
                <a16:creationId xmlns:a16="http://schemas.microsoft.com/office/drawing/2014/main" id="{9A26611E-13A4-F8B4-8EB0-8A3F87828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FD787-F6FF-C498-0AD1-03D8EC1461EC}"/>
              </a:ext>
            </a:extLst>
          </p:cNvPr>
          <p:cNvSpPr txBox="1"/>
          <p:nvPr/>
        </p:nvSpPr>
        <p:spPr>
          <a:xfrm>
            <a:off x="805267" y="2884235"/>
            <a:ext cx="3704540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ACTS CHAPTER 26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(57-59 AD)</a:t>
            </a:r>
          </a:p>
        </p:txBody>
      </p:sp>
    </p:spTree>
    <p:extLst>
      <p:ext uri="{BB962C8B-B14F-4D97-AF65-F5344CB8AC3E}">
        <p14:creationId xmlns:p14="http://schemas.microsoft.com/office/powerpoint/2010/main" val="172836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robe and a person in robe&#10;&#10;Description automatically generated">
            <a:extLst>
              <a:ext uri="{FF2B5EF4-FFF2-40B4-BE49-F238E27FC236}">
                <a16:creationId xmlns:a16="http://schemas.microsoft.com/office/drawing/2014/main" id="{9A26611E-13A4-F8B4-8EB0-8A3F87828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FD787-F6FF-C498-0AD1-03D8EC1461EC}"/>
              </a:ext>
            </a:extLst>
          </p:cNvPr>
          <p:cNvSpPr txBox="1"/>
          <p:nvPr/>
        </p:nvSpPr>
        <p:spPr>
          <a:xfrm>
            <a:off x="794381" y="2884235"/>
            <a:ext cx="5379999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Paul’s </a:t>
            </a:r>
            <a:r>
              <a:rPr lang="en-IN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Defense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Before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King Agrippa (Acts 26:1-23)</a:t>
            </a:r>
          </a:p>
        </p:txBody>
      </p:sp>
    </p:spTree>
    <p:extLst>
      <p:ext uri="{BB962C8B-B14F-4D97-AF65-F5344CB8AC3E}">
        <p14:creationId xmlns:p14="http://schemas.microsoft.com/office/powerpoint/2010/main" val="31986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erson walking up the stairs&#10;&#10;Description automatically generated">
            <a:extLst>
              <a:ext uri="{FF2B5EF4-FFF2-40B4-BE49-F238E27FC236}">
                <a16:creationId xmlns:a16="http://schemas.microsoft.com/office/drawing/2014/main" id="{46C6E267-0476-B91C-C5EC-F04283057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C85229-4AFA-3464-2D6E-B689DC5B538D}"/>
              </a:ext>
            </a:extLst>
          </p:cNvPr>
          <p:cNvSpPr txBox="1"/>
          <p:nvPr/>
        </p:nvSpPr>
        <p:spPr>
          <a:xfrm>
            <a:off x="794381" y="2884235"/>
            <a:ext cx="468589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Darkness to Light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(Acts 26:18)</a:t>
            </a:r>
          </a:p>
        </p:txBody>
      </p:sp>
    </p:spTree>
    <p:extLst>
      <p:ext uri="{BB962C8B-B14F-4D97-AF65-F5344CB8AC3E}">
        <p14:creationId xmlns:p14="http://schemas.microsoft.com/office/powerpoint/2010/main" val="7509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book and a red paper&#10;&#10;Description automatically generated">
            <a:extLst>
              <a:ext uri="{FF2B5EF4-FFF2-40B4-BE49-F238E27FC236}">
                <a16:creationId xmlns:a16="http://schemas.microsoft.com/office/drawing/2014/main" id="{07B0032F-D69B-CB77-106C-73E7237AF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BABD1B-D55C-FA74-8A6F-32FA7FC2A430}"/>
              </a:ext>
            </a:extLst>
          </p:cNvPr>
          <p:cNvSpPr txBox="1"/>
          <p:nvPr/>
        </p:nvSpPr>
        <p:spPr>
          <a:xfrm>
            <a:off x="783496" y="2634936"/>
            <a:ext cx="5101525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Things Which Moses and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Prophets Said Would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Happen (Acts 26:22,23)</a:t>
            </a:r>
          </a:p>
        </p:txBody>
      </p:sp>
    </p:spTree>
    <p:extLst>
      <p:ext uri="{BB962C8B-B14F-4D97-AF65-F5344CB8AC3E}">
        <p14:creationId xmlns:p14="http://schemas.microsoft.com/office/powerpoint/2010/main" val="15104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close-up of a book&#10;&#10;Description automatically generated">
            <a:extLst>
              <a:ext uri="{FF2B5EF4-FFF2-40B4-BE49-F238E27FC236}">
                <a16:creationId xmlns:a16="http://schemas.microsoft.com/office/drawing/2014/main" id="{11BEEB65-392E-4069-2237-A103B4963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51A9F3-62FF-CD34-3B9A-877A2429904E}"/>
              </a:ext>
            </a:extLst>
          </p:cNvPr>
          <p:cNvSpPr txBox="1"/>
          <p:nvPr/>
        </p:nvSpPr>
        <p:spPr>
          <a:xfrm>
            <a:off x="718181" y="2884235"/>
            <a:ext cx="5484643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 of Truth and Reason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(Acts 26:24,25)</a:t>
            </a:r>
          </a:p>
        </p:txBody>
      </p:sp>
    </p:spTree>
    <p:extLst>
      <p:ext uri="{BB962C8B-B14F-4D97-AF65-F5344CB8AC3E}">
        <p14:creationId xmlns:p14="http://schemas.microsoft.com/office/powerpoint/2010/main" val="259540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kneeling in prayer with his hands up&#10;&#10;Description automatically generated">
            <a:extLst>
              <a:ext uri="{FF2B5EF4-FFF2-40B4-BE49-F238E27FC236}">
                <a16:creationId xmlns:a16="http://schemas.microsoft.com/office/drawing/2014/main" id="{A1A8A6D9-B76D-538E-5160-D925D7F40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D389E6-95BF-12D3-674E-B239DD5C9D76}"/>
              </a:ext>
            </a:extLst>
          </p:cNvPr>
          <p:cNvSpPr txBox="1"/>
          <p:nvPr/>
        </p:nvSpPr>
        <p:spPr>
          <a:xfrm>
            <a:off x="674638" y="2634936"/>
            <a:ext cx="5064848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Almost Persuade Me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Become a Christian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(Acts 26:26-32)</a:t>
            </a:r>
          </a:p>
        </p:txBody>
      </p:sp>
    </p:spTree>
    <p:extLst>
      <p:ext uri="{BB962C8B-B14F-4D97-AF65-F5344CB8AC3E}">
        <p14:creationId xmlns:p14="http://schemas.microsoft.com/office/powerpoint/2010/main" val="60790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key&#10;&#10;Description automatically generated">
            <a:extLst>
              <a:ext uri="{FF2B5EF4-FFF2-40B4-BE49-F238E27FC236}">
                <a16:creationId xmlns:a16="http://schemas.microsoft.com/office/drawing/2014/main" id="{EB32AABB-A14F-F4A8-D24E-0B39B281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298DD3-FC9C-2AE9-B32C-770A7273591D}"/>
              </a:ext>
            </a:extLst>
          </p:cNvPr>
          <p:cNvSpPr txBox="1"/>
          <p:nvPr/>
        </p:nvSpPr>
        <p:spPr>
          <a:xfrm>
            <a:off x="641980" y="3133534"/>
            <a:ext cx="245843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Insights</a:t>
            </a:r>
          </a:p>
        </p:txBody>
      </p:sp>
    </p:spTree>
    <p:extLst>
      <p:ext uri="{BB962C8B-B14F-4D97-AF65-F5344CB8AC3E}">
        <p14:creationId xmlns:p14="http://schemas.microsoft.com/office/powerpoint/2010/main" val="131897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ollage of a painting of two people in a roman robe&#10;&#10;Description automatically generated">
            <a:extLst>
              <a:ext uri="{FF2B5EF4-FFF2-40B4-BE49-F238E27FC236}">
                <a16:creationId xmlns:a16="http://schemas.microsoft.com/office/drawing/2014/main" id="{AC5C23A7-BF51-E204-CA52-9EDF2411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88C80-D7D6-5434-3918-58D32B25DDE4}"/>
              </a:ext>
            </a:extLst>
          </p:cNvPr>
          <p:cNvSpPr txBox="1"/>
          <p:nvPr/>
        </p:nvSpPr>
        <p:spPr>
          <a:xfrm>
            <a:off x="805267" y="2884235"/>
            <a:ext cx="3704540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ACTS CHAPTER 24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(57-59 AD)</a:t>
            </a:r>
          </a:p>
        </p:txBody>
      </p:sp>
    </p:spTree>
    <p:extLst>
      <p:ext uri="{BB962C8B-B14F-4D97-AF65-F5344CB8AC3E}">
        <p14:creationId xmlns:p14="http://schemas.microsoft.com/office/powerpoint/2010/main" val="88244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ainting of two people in a roman robe&#10;&#10;Description automatically generated">
            <a:extLst>
              <a:ext uri="{FF2B5EF4-FFF2-40B4-BE49-F238E27FC236}">
                <a16:creationId xmlns:a16="http://schemas.microsoft.com/office/drawing/2014/main" id="{AC5C23A7-BF51-E204-CA52-9EDF2411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88C80-D7D6-5434-3918-58D32B25DDE4}"/>
              </a:ext>
            </a:extLst>
          </p:cNvPr>
          <p:cNvSpPr txBox="1"/>
          <p:nvPr/>
        </p:nvSpPr>
        <p:spPr>
          <a:xfrm>
            <a:off x="805267" y="2884235"/>
            <a:ext cx="479637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Felix, Ananias, </a:t>
            </a:r>
            <a:r>
              <a:rPr lang="en-IN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Tertullus</a:t>
            </a:r>
            <a:r>
              <a:rPr lang="en-I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Paul </a:t>
            </a:r>
          </a:p>
        </p:txBody>
      </p:sp>
    </p:spTree>
    <p:extLst>
      <p:ext uri="{BB962C8B-B14F-4D97-AF65-F5344CB8AC3E}">
        <p14:creationId xmlns:p14="http://schemas.microsoft.com/office/powerpoint/2010/main" val="175517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ainting of two people in a roman robe&#10;&#10;Description automatically generated">
            <a:extLst>
              <a:ext uri="{FF2B5EF4-FFF2-40B4-BE49-F238E27FC236}">
                <a16:creationId xmlns:a16="http://schemas.microsoft.com/office/drawing/2014/main" id="{AC5C23A7-BF51-E204-CA52-9EDF2411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88C80-D7D6-5434-3918-58D32B25DDE4}"/>
              </a:ext>
            </a:extLst>
          </p:cNvPr>
          <p:cNvSpPr txBox="1"/>
          <p:nvPr/>
        </p:nvSpPr>
        <p:spPr>
          <a:xfrm>
            <a:off x="794382" y="2884235"/>
            <a:ext cx="4927246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Charges Presented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IN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Tertullus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(Acts 24:1-9)</a:t>
            </a:r>
          </a:p>
        </p:txBody>
      </p:sp>
    </p:spTree>
    <p:extLst>
      <p:ext uri="{BB962C8B-B14F-4D97-AF65-F5344CB8AC3E}">
        <p14:creationId xmlns:p14="http://schemas.microsoft.com/office/powerpoint/2010/main" val="128175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ainting of two people in a roman robe&#10;&#10;Description automatically generated">
            <a:extLst>
              <a:ext uri="{FF2B5EF4-FFF2-40B4-BE49-F238E27FC236}">
                <a16:creationId xmlns:a16="http://schemas.microsoft.com/office/drawing/2014/main" id="{AC5C23A7-BF51-E204-CA52-9EDF2411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88C80-D7D6-5434-3918-58D32B25DDE4}"/>
              </a:ext>
            </a:extLst>
          </p:cNvPr>
          <p:cNvSpPr txBox="1"/>
          <p:nvPr/>
        </p:nvSpPr>
        <p:spPr>
          <a:xfrm>
            <a:off x="696411" y="2634936"/>
            <a:ext cx="4918334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Paul’s </a:t>
            </a:r>
            <a:r>
              <a:rPr lang="en-IN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Defense</a:t>
            </a: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The Resurrection from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Dead (Acts 24:10-21)</a:t>
            </a:r>
          </a:p>
        </p:txBody>
      </p:sp>
    </p:spTree>
    <p:extLst>
      <p:ext uri="{BB962C8B-B14F-4D97-AF65-F5344CB8AC3E}">
        <p14:creationId xmlns:p14="http://schemas.microsoft.com/office/powerpoint/2010/main" val="256944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ainting of two people in a roman robe&#10;&#10;Description automatically generated">
            <a:extLst>
              <a:ext uri="{FF2B5EF4-FFF2-40B4-BE49-F238E27FC236}">
                <a16:creationId xmlns:a16="http://schemas.microsoft.com/office/drawing/2014/main" id="{AC5C23A7-BF51-E204-CA52-9EDF2411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13009F-14E8-E834-38F7-E84E512091B3}"/>
              </a:ext>
            </a:extLst>
          </p:cNvPr>
          <p:cNvSpPr txBox="1"/>
          <p:nvPr/>
        </p:nvSpPr>
        <p:spPr>
          <a:xfrm>
            <a:off x="750839" y="2884235"/>
            <a:ext cx="3068469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Felix and Paul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(Acts 24:22-26)</a:t>
            </a:r>
          </a:p>
        </p:txBody>
      </p:sp>
    </p:spTree>
    <p:extLst>
      <p:ext uri="{BB962C8B-B14F-4D97-AF65-F5344CB8AC3E}">
        <p14:creationId xmlns:p14="http://schemas.microsoft.com/office/powerpoint/2010/main" val="232846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person&#10;&#10;Description automatically generated">
            <a:extLst>
              <a:ext uri="{FF2B5EF4-FFF2-40B4-BE49-F238E27FC236}">
                <a16:creationId xmlns:a16="http://schemas.microsoft.com/office/drawing/2014/main" id="{17EF5873-CEA5-83F4-D6AB-0DA735524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3B4BF-4EAA-AA07-D9EE-834F113B69B5}"/>
              </a:ext>
            </a:extLst>
          </p:cNvPr>
          <p:cNvSpPr txBox="1"/>
          <p:nvPr/>
        </p:nvSpPr>
        <p:spPr>
          <a:xfrm>
            <a:off x="794382" y="2884235"/>
            <a:ext cx="5627053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Paul, A Prisoner in Caesarea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Two Years (57-59 AD)</a:t>
            </a:r>
          </a:p>
        </p:txBody>
      </p:sp>
    </p:spTree>
    <p:extLst>
      <p:ext uri="{BB962C8B-B14F-4D97-AF65-F5344CB8AC3E}">
        <p14:creationId xmlns:p14="http://schemas.microsoft.com/office/powerpoint/2010/main" val="161716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a person in a garment&#10;&#10;Description automatically generated">
            <a:extLst>
              <a:ext uri="{FF2B5EF4-FFF2-40B4-BE49-F238E27FC236}">
                <a16:creationId xmlns:a16="http://schemas.microsoft.com/office/drawing/2014/main" id="{05E4550F-843D-D1A4-28DF-A6AB5CC45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EA147A-DAE2-A3B3-1E5D-DEA4E86E04A9}"/>
              </a:ext>
            </a:extLst>
          </p:cNvPr>
          <p:cNvSpPr txBox="1"/>
          <p:nvPr/>
        </p:nvSpPr>
        <p:spPr>
          <a:xfrm>
            <a:off x="805267" y="2884235"/>
            <a:ext cx="3704540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ACTS CHAPTER 25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(57-59 AD)</a:t>
            </a:r>
          </a:p>
        </p:txBody>
      </p:sp>
    </p:spTree>
    <p:extLst>
      <p:ext uri="{BB962C8B-B14F-4D97-AF65-F5344CB8AC3E}">
        <p14:creationId xmlns:p14="http://schemas.microsoft.com/office/powerpoint/2010/main" val="166061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collage of a person sitting in a chair&#10;&#10;Description automatically generated">
            <a:extLst>
              <a:ext uri="{FF2B5EF4-FFF2-40B4-BE49-F238E27FC236}">
                <a16:creationId xmlns:a16="http://schemas.microsoft.com/office/drawing/2014/main" id="{4E72F968-96CE-0116-114F-80F1D4FF3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B83CC-EE49-84BD-5F85-C64FC92DA9FF}"/>
              </a:ext>
            </a:extLst>
          </p:cNvPr>
          <p:cNvSpPr txBox="1"/>
          <p:nvPr/>
        </p:nvSpPr>
        <p:spPr>
          <a:xfrm>
            <a:off x="794382" y="2884235"/>
            <a:ext cx="2986459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Porcius Festus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(Acts 25:1-8)</a:t>
            </a:r>
          </a:p>
        </p:txBody>
      </p:sp>
    </p:spTree>
    <p:extLst>
      <p:ext uri="{BB962C8B-B14F-4D97-AF65-F5344CB8AC3E}">
        <p14:creationId xmlns:p14="http://schemas.microsoft.com/office/powerpoint/2010/main" val="2117130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9462</TotalTime>
  <Words>146</Words>
  <Application>Microsoft Macintosh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1652</cp:revision>
  <dcterms:created xsi:type="dcterms:W3CDTF">2022-04-28T10:27:37Z</dcterms:created>
  <dcterms:modified xsi:type="dcterms:W3CDTF">2024-08-12T09:12:53Z</dcterms:modified>
</cp:coreProperties>
</file>