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9" r:id="rId17"/>
    <p:sldId id="290" r:id="rId18"/>
    <p:sldId id="291" r:id="rId19"/>
    <p:sldId id="293" r:id="rId20"/>
    <p:sldId id="288" r:id="rId21"/>
    <p:sldId id="292" r:id="rId22"/>
    <p:sldId id="294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450"/>
    <a:srgbClr val="1E4D5B"/>
    <a:srgbClr val="43001C"/>
    <a:srgbClr val="2A0C0E"/>
    <a:srgbClr val="FFFFFF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8/8/24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0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oster of a ship sailing in the ocean&#10;&#10;Description automatically generated">
            <a:extLst>
              <a:ext uri="{FF2B5EF4-FFF2-40B4-BE49-F238E27FC236}">
                <a16:creationId xmlns:a16="http://schemas.microsoft.com/office/drawing/2014/main" id="{E4DD6FD5-C6D5-AEEA-E073-E894332B4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ainting of a person sitting at a table&#10;&#10;Description automatically generated">
            <a:extLst>
              <a:ext uri="{FF2B5EF4-FFF2-40B4-BE49-F238E27FC236}">
                <a16:creationId xmlns:a16="http://schemas.microsoft.com/office/drawing/2014/main" id="{1DCF10B6-496B-398C-BB4B-CB4F97A30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33362-920D-2E7A-A802-1FD9D4E5FC77}"/>
              </a:ext>
            </a:extLst>
          </p:cNvPr>
          <p:cNvSpPr txBox="1"/>
          <p:nvPr/>
        </p:nvSpPr>
        <p:spPr>
          <a:xfrm>
            <a:off x="564817" y="2634936"/>
            <a:ext cx="595572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Did Paul Make a Mistake in Following the Advice of the Elders?</a:t>
            </a:r>
          </a:p>
        </p:txBody>
      </p:sp>
    </p:spTree>
    <p:extLst>
      <p:ext uri="{BB962C8B-B14F-4D97-AF65-F5344CB8AC3E}">
        <p14:creationId xmlns:p14="http://schemas.microsoft.com/office/powerpoint/2010/main" val="4844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images of soldiers&#10;&#10;Description automatically generated">
            <a:extLst>
              <a:ext uri="{FF2B5EF4-FFF2-40B4-BE49-F238E27FC236}">
                <a16:creationId xmlns:a16="http://schemas.microsoft.com/office/drawing/2014/main" id="{C1FDCB7A-92EB-C53F-7DE4-5A0D0168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57617-9356-DCD1-AA12-826DFC0A9D24}"/>
              </a:ext>
            </a:extLst>
          </p:cNvPr>
          <p:cNvSpPr txBox="1"/>
          <p:nvPr/>
        </p:nvSpPr>
        <p:spPr>
          <a:xfrm>
            <a:off x="651902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22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(57 AD)</a:t>
            </a:r>
          </a:p>
        </p:txBody>
      </p:sp>
    </p:spTree>
    <p:extLst>
      <p:ext uri="{BB962C8B-B14F-4D97-AF65-F5344CB8AC3E}">
        <p14:creationId xmlns:p14="http://schemas.microsoft.com/office/powerpoint/2010/main" val="35989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soldiers&#10;&#10;Description automatically generated">
            <a:extLst>
              <a:ext uri="{FF2B5EF4-FFF2-40B4-BE49-F238E27FC236}">
                <a16:creationId xmlns:a16="http://schemas.microsoft.com/office/drawing/2014/main" id="{C1FDCB7A-92EB-C53F-7DE4-5A0D0168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57617-9356-DCD1-AA12-826DFC0A9D24}"/>
              </a:ext>
            </a:extLst>
          </p:cNvPr>
          <p:cNvSpPr txBox="1"/>
          <p:nvPr/>
        </p:nvSpPr>
        <p:spPr>
          <a:xfrm>
            <a:off x="532159" y="2884235"/>
            <a:ext cx="632584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Addresses the Jewish Crowd in Hebrew (Acts 22:1-21)</a:t>
            </a:r>
          </a:p>
        </p:txBody>
      </p:sp>
    </p:spTree>
    <p:extLst>
      <p:ext uri="{BB962C8B-B14F-4D97-AF65-F5344CB8AC3E}">
        <p14:creationId xmlns:p14="http://schemas.microsoft.com/office/powerpoint/2010/main" val="327529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head&#10;&#10;Description automatically generated">
            <a:extLst>
              <a:ext uri="{FF2B5EF4-FFF2-40B4-BE49-F238E27FC236}">
                <a16:creationId xmlns:a16="http://schemas.microsoft.com/office/drawing/2014/main" id="{24B39BEB-6BC2-683D-7529-3A9C52EF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0BCA2-FA7E-DA96-E663-D7AD01E87DAC}"/>
              </a:ext>
            </a:extLst>
          </p:cNvPr>
          <p:cNvSpPr txBox="1"/>
          <p:nvPr/>
        </p:nvSpPr>
        <p:spPr>
          <a:xfrm>
            <a:off x="532159" y="2884235"/>
            <a:ext cx="632584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“I am a Roman Citizen” (Acts 22:22-29)</a:t>
            </a:r>
          </a:p>
        </p:txBody>
      </p:sp>
    </p:spTree>
    <p:extLst>
      <p:ext uri="{BB962C8B-B14F-4D97-AF65-F5344CB8AC3E}">
        <p14:creationId xmlns:p14="http://schemas.microsoft.com/office/powerpoint/2010/main" val="369746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115AA8E9-F6E0-4E22-E84D-F628852C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7A07D-8590-7233-81A3-329B65645D63}"/>
              </a:ext>
            </a:extLst>
          </p:cNvPr>
          <p:cNvSpPr txBox="1"/>
          <p:nvPr/>
        </p:nvSpPr>
        <p:spPr>
          <a:xfrm>
            <a:off x="651902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23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(57 AD)</a:t>
            </a:r>
          </a:p>
        </p:txBody>
      </p:sp>
    </p:spTree>
    <p:extLst>
      <p:ext uri="{BB962C8B-B14F-4D97-AF65-F5344CB8AC3E}">
        <p14:creationId xmlns:p14="http://schemas.microsoft.com/office/powerpoint/2010/main" val="1522443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painting&#10;&#10;Description automatically generated">
            <a:extLst>
              <a:ext uri="{FF2B5EF4-FFF2-40B4-BE49-F238E27FC236}">
                <a16:creationId xmlns:a16="http://schemas.microsoft.com/office/drawing/2014/main" id="{56178AE4-BF50-6B53-7260-CB2E38CD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AB83B-E4BF-707D-0B43-03146E1C8341}"/>
              </a:ext>
            </a:extLst>
          </p:cNvPr>
          <p:cNvSpPr txBox="1"/>
          <p:nvPr/>
        </p:nvSpPr>
        <p:spPr>
          <a:xfrm>
            <a:off x="651902" y="2634936"/>
            <a:ext cx="50195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Paul’s 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Defense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the Jewish Council, the Sanhedrin (Acts 23:1-10)</a:t>
            </a:r>
          </a:p>
        </p:txBody>
      </p:sp>
    </p:spTree>
    <p:extLst>
      <p:ext uri="{BB962C8B-B14F-4D97-AF65-F5344CB8AC3E}">
        <p14:creationId xmlns:p14="http://schemas.microsoft.com/office/powerpoint/2010/main" val="419315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holding a sheep&#10;&#10;Description automatically generated">
            <a:extLst>
              <a:ext uri="{FF2B5EF4-FFF2-40B4-BE49-F238E27FC236}">
                <a16:creationId xmlns:a16="http://schemas.microsoft.com/office/drawing/2014/main" id="{138455DE-2E0B-A149-A773-6B98DD872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933AF-29DE-6E6C-A4B6-48FB0AC3BFAA}"/>
              </a:ext>
            </a:extLst>
          </p:cNvPr>
          <p:cNvSpPr txBox="1"/>
          <p:nvPr/>
        </p:nvSpPr>
        <p:spPr>
          <a:xfrm>
            <a:off x="651902" y="2634936"/>
            <a:ext cx="50195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Have Lived in All Good Conscience Before God (Acts 23:1)</a:t>
            </a:r>
          </a:p>
        </p:txBody>
      </p:sp>
    </p:spTree>
    <p:extLst>
      <p:ext uri="{BB962C8B-B14F-4D97-AF65-F5344CB8AC3E}">
        <p14:creationId xmlns:p14="http://schemas.microsoft.com/office/powerpoint/2010/main" val="156399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two people&#10;&#10;Description automatically generated">
            <a:extLst>
              <a:ext uri="{FF2B5EF4-FFF2-40B4-BE49-F238E27FC236}">
                <a16:creationId xmlns:a16="http://schemas.microsoft.com/office/drawing/2014/main" id="{AC80BB85-10B7-D39F-396B-330B1F2A3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65E6E-EE5D-7335-A6DE-BA11E83244D6}"/>
              </a:ext>
            </a:extLst>
          </p:cNvPr>
          <p:cNvSpPr txBox="1"/>
          <p:nvPr/>
        </p:nvSpPr>
        <p:spPr>
          <a:xfrm>
            <a:off x="499502" y="2884235"/>
            <a:ext cx="591218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Confronts Ananias, the High Priest (Acts 23:2-5)</a:t>
            </a:r>
          </a:p>
        </p:txBody>
      </p:sp>
    </p:spTree>
    <p:extLst>
      <p:ext uri="{BB962C8B-B14F-4D97-AF65-F5344CB8AC3E}">
        <p14:creationId xmlns:p14="http://schemas.microsoft.com/office/powerpoint/2010/main" val="1503785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A4DBD44-76D4-F942-13DB-DD1C587F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371B3-776E-D2C9-E58B-13D2D85CA65A}"/>
              </a:ext>
            </a:extLst>
          </p:cNvPr>
          <p:cNvSpPr txBox="1"/>
          <p:nvPr/>
        </p:nvSpPr>
        <p:spPr>
          <a:xfrm>
            <a:off x="499502" y="2884235"/>
            <a:ext cx="591218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Sets the Council in Disarray (Acts 23:6-10)</a:t>
            </a:r>
          </a:p>
        </p:txBody>
      </p:sp>
    </p:spTree>
    <p:extLst>
      <p:ext uri="{BB962C8B-B14F-4D97-AF65-F5344CB8AC3E}">
        <p14:creationId xmlns:p14="http://schemas.microsoft.com/office/powerpoint/2010/main" val="282171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with a beard and a blue background&#10;&#10;Description automatically generated">
            <a:extLst>
              <a:ext uri="{FF2B5EF4-FFF2-40B4-BE49-F238E27FC236}">
                <a16:creationId xmlns:a16="http://schemas.microsoft.com/office/drawing/2014/main" id="{1F473563-45BB-D501-843C-63FD995C6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BD090D-5060-11F7-4790-57777CB2557C}"/>
              </a:ext>
            </a:extLst>
          </p:cNvPr>
          <p:cNvSpPr txBox="1"/>
          <p:nvPr/>
        </p:nvSpPr>
        <p:spPr>
          <a:xfrm>
            <a:off x="499502" y="2884235"/>
            <a:ext cx="591218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 Must Bear Witness at Rome (Acts 23:11)</a:t>
            </a:r>
          </a:p>
        </p:txBody>
      </p:sp>
    </p:spTree>
    <p:extLst>
      <p:ext uri="{BB962C8B-B14F-4D97-AF65-F5344CB8AC3E}">
        <p14:creationId xmlns:p14="http://schemas.microsoft.com/office/powerpoint/2010/main" val="76544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hip&#10;&#10;Description automatically generated">
            <a:extLst>
              <a:ext uri="{FF2B5EF4-FFF2-40B4-BE49-F238E27FC236}">
                <a16:creationId xmlns:a16="http://schemas.microsoft.com/office/drawing/2014/main" id="{E81FF510-DC86-9781-714F-BEF0442ED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D1C70-9ABE-950A-2336-A0D098A333FA}"/>
              </a:ext>
            </a:extLst>
          </p:cNvPr>
          <p:cNvSpPr txBox="1"/>
          <p:nvPr/>
        </p:nvSpPr>
        <p:spPr>
          <a:xfrm>
            <a:off x="651902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21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(57 AD)</a:t>
            </a:r>
          </a:p>
        </p:txBody>
      </p:sp>
    </p:spTree>
    <p:extLst>
      <p:ext uri="{BB962C8B-B14F-4D97-AF65-F5344CB8AC3E}">
        <p14:creationId xmlns:p14="http://schemas.microsoft.com/office/powerpoint/2010/main" val="3991969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ollage of a person sitting on a bench&#10;&#10;Description automatically generated">
            <a:extLst>
              <a:ext uri="{FF2B5EF4-FFF2-40B4-BE49-F238E27FC236}">
                <a16:creationId xmlns:a16="http://schemas.microsoft.com/office/drawing/2014/main" id="{5B9F7B05-8CD7-7DAC-89FC-668025893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52F170-17CE-9E00-B293-66BFB5C887F5}"/>
              </a:ext>
            </a:extLst>
          </p:cNvPr>
          <p:cNvSpPr txBox="1"/>
          <p:nvPr/>
        </p:nvSpPr>
        <p:spPr>
          <a:xfrm>
            <a:off x="641016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Plot to Kill Paul Foiled (Acts 23:12-22)</a:t>
            </a:r>
          </a:p>
        </p:txBody>
      </p:sp>
    </p:spTree>
    <p:extLst>
      <p:ext uri="{BB962C8B-B14F-4D97-AF65-F5344CB8AC3E}">
        <p14:creationId xmlns:p14="http://schemas.microsoft.com/office/powerpoint/2010/main" val="229965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CC25E3CB-2C79-87FA-B9C1-10753633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CDD4A-75B0-E670-D52E-0A486C6F06C5}"/>
              </a:ext>
            </a:extLst>
          </p:cNvPr>
          <p:cNvSpPr txBox="1"/>
          <p:nvPr/>
        </p:nvSpPr>
        <p:spPr>
          <a:xfrm>
            <a:off x="651902" y="2634936"/>
            <a:ext cx="50195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Sent to Felix, the Governor in Caesarea (Acts 23:23-35)</a:t>
            </a:r>
          </a:p>
        </p:txBody>
      </p:sp>
    </p:spTree>
    <p:extLst>
      <p:ext uri="{BB962C8B-B14F-4D97-AF65-F5344CB8AC3E}">
        <p14:creationId xmlns:p14="http://schemas.microsoft.com/office/powerpoint/2010/main" val="3982774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riting on a paper&#10;&#10;Description automatically generated">
            <a:extLst>
              <a:ext uri="{FF2B5EF4-FFF2-40B4-BE49-F238E27FC236}">
                <a16:creationId xmlns:a16="http://schemas.microsoft.com/office/drawing/2014/main" id="{6C0B0CC4-A3AC-73BB-BDB0-0A9AFCD09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7D46C-86EB-19B0-CB97-A9A98E48B7C9}"/>
              </a:ext>
            </a:extLst>
          </p:cNvPr>
          <p:cNvSpPr txBox="1"/>
          <p:nvPr/>
        </p:nvSpPr>
        <p:spPr>
          <a:xfrm>
            <a:off x="651902" y="2634936"/>
            <a:ext cx="53570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Paul, a Prisoner in Caesarea (57-59 AD)</a:t>
            </a:r>
          </a:p>
        </p:txBody>
      </p:sp>
    </p:spTree>
    <p:extLst>
      <p:ext uri="{BB962C8B-B14F-4D97-AF65-F5344CB8AC3E}">
        <p14:creationId xmlns:p14="http://schemas.microsoft.com/office/powerpoint/2010/main" val="112577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erson holding a light bulb&#10;&#10;Description automatically generated">
            <a:extLst>
              <a:ext uri="{FF2B5EF4-FFF2-40B4-BE49-F238E27FC236}">
                <a16:creationId xmlns:a16="http://schemas.microsoft.com/office/drawing/2014/main" id="{F5A29EED-F3A0-C02F-872D-558ABBE0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81DBA-8ABA-9419-5028-75963006563C}"/>
              </a:ext>
            </a:extLst>
          </p:cNvPr>
          <p:cNvSpPr txBox="1"/>
          <p:nvPr/>
        </p:nvSpPr>
        <p:spPr>
          <a:xfrm>
            <a:off x="641016" y="3133534"/>
            <a:ext cx="535701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Practical Insights</a:t>
            </a:r>
          </a:p>
        </p:txBody>
      </p:sp>
    </p:spTree>
    <p:extLst>
      <p:ext uri="{BB962C8B-B14F-4D97-AF65-F5344CB8AC3E}">
        <p14:creationId xmlns:p14="http://schemas.microsoft.com/office/powerpoint/2010/main" val="272957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5A8B9505-CF29-D6DD-78BC-680AEA92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BB645F-4C48-F371-00D8-062ECAA808A9}"/>
              </a:ext>
            </a:extLst>
          </p:cNvPr>
          <p:cNvSpPr txBox="1"/>
          <p:nvPr/>
        </p:nvSpPr>
        <p:spPr>
          <a:xfrm>
            <a:off x="445075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Third Missionary Journey of Paul (53-57 AD)</a:t>
            </a:r>
          </a:p>
        </p:txBody>
      </p:sp>
    </p:spTree>
    <p:extLst>
      <p:ext uri="{BB962C8B-B14F-4D97-AF65-F5344CB8AC3E}">
        <p14:creationId xmlns:p14="http://schemas.microsoft.com/office/powerpoint/2010/main" val="277090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greek islands&#10;&#10;Description automatically generated">
            <a:extLst>
              <a:ext uri="{FF2B5EF4-FFF2-40B4-BE49-F238E27FC236}">
                <a16:creationId xmlns:a16="http://schemas.microsoft.com/office/drawing/2014/main" id="{8FB8E0E9-5E95-990D-4785-CCA4BDBD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73FA6-B1DA-228B-DF94-44D8E410F69F}"/>
              </a:ext>
            </a:extLst>
          </p:cNvPr>
          <p:cNvSpPr txBox="1"/>
          <p:nvPr/>
        </p:nvSpPr>
        <p:spPr>
          <a:xfrm>
            <a:off x="586589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Miletus to Tyre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21:1-6)</a:t>
            </a:r>
          </a:p>
        </p:txBody>
      </p:sp>
    </p:spTree>
    <p:extLst>
      <p:ext uri="{BB962C8B-B14F-4D97-AF65-F5344CB8AC3E}">
        <p14:creationId xmlns:p14="http://schemas.microsoft.com/office/powerpoint/2010/main" val="89006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AFAB0419-4A65-C26A-62A5-9DAAEF51D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1629B-4C48-926B-5549-24BF68A7CA0C}"/>
              </a:ext>
            </a:extLst>
          </p:cNvPr>
          <p:cNvSpPr txBox="1"/>
          <p:nvPr/>
        </p:nvSpPr>
        <p:spPr>
          <a:xfrm>
            <a:off x="586589" y="2884235"/>
            <a:ext cx="5019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Tyre to Caesarea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21:7-14)</a:t>
            </a:r>
          </a:p>
        </p:txBody>
      </p:sp>
    </p:spTree>
    <p:extLst>
      <p:ext uri="{BB962C8B-B14F-4D97-AF65-F5344CB8AC3E}">
        <p14:creationId xmlns:p14="http://schemas.microsoft.com/office/powerpoint/2010/main" val="394655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on a dirt road&#10;&#10;Description automatically generated">
            <a:extLst>
              <a:ext uri="{FF2B5EF4-FFF2-40B4-BE49-F238E27FC236}">
                <a16:creationId xmlns:a16="http://schemas.microsoft.com/office/drawing/2014/main" id="{54F7861B-A6B3-201F-CF02-8C7472830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4D3A3B-3E97-8DDD-1B6B-C6FD3081289B}"/>
              </a:ext>
            </a:extLst>
          </p:cNvPr>
          <p:cNvSpPr txBox="1"/>
          <p:nvPr/>
        </p:nvSpPr>
        <p:spPr>
          <a:xfrm>
            <a:off x="543046" y="2884235"/>
            <a:ext cx="595572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Did Paul Make a Mistake in Going up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Jerusalem?</a:t>
            </a:r>
          </a:p>
        </p:txBody>
      </p:sp>
    </p:spTree>
    <p:extLst>
      <p:ext uri="{BB962C8B-B14F-4D97-AF65-F5344CB8AC3E}">
        <p14:creationId xmlns:p14="http://schemas.microsoft.com/office/powerpoint/2010/main" val="290624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lage of a painting of a person sitting at a table&#10;&#10;Description automatically generated">
            <a:extLst>
              <a:ext uri="{FF2B5EF4-FFF2-40B4-BE49-F238E27FC236}">
                <a16:creationId xmlns:a16="http://schemas.microsoft.com/office/drawing/2014/main" id="{1DCF10B6-496B-398C-BB4B-CB4F97A30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33362-920D-2E7A-A802-1FD9D4E5FC77}"/>
              </a:ext>
            </a:extLst>
          </p:cNvPr>
          <p:cNvSpPr txBox="1"/>
          <p:nvPr/>
        </p:nvSpPr>
        <p:spPr>
          <a:xfrm>
            <a:off x="543046" y="2884235"/>
            <a:ext cx="595572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Advice of the Elders at Jerusalem (Acts 21:15-25)</a:t>
            </a:r>
          </a:p>
        </p:txBody>
      </p:sp>
    </p:spTree>
    <p:extLst>
      <p:ext uri="{BB962C8B-B14F-4D97-AF65-F5344CB8AC3E}">
        <p14:creationId xmlns:p14="http://schemas.microsoft.com/office/powerpoint/2010/main" val="275641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ainting of two people&#10;&#10;Description automatically generated">
            <a:extLst>
              <a:ext uri="{FF2B5EF4-FFF2-40B4-BE49-F238E27FC236}">
                <a16:creationId xmlns:a16="http://schemas.microsoft.com/office/drawing/2014/main" id="{81566263-54A9-6877-BCA1-578239233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BD98F-CCA3-4E7A-01D8-51E0DE6560D4}"/>
              </a:ext>
            </a:extLst>
          </p:cNvPr>
          <p:cNvSpPr txBox="1"/>
          <p:nvPr/>
        </p:nvSpPr>
        <p:spPr>
          <a:xfrm>
            <a:off x="543047" y="2884235"/>
            <a:ext cx="57815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Arrested in Jerusalem AD 57 (Acts 21:26-40)</a:t>
            </a:r>
          </a:p>
        </p:txBody>
      </p:sp>
    </p:spTree>
    <p:extLst>
      <p:ext uri="{BB962C8B-B14F-4D97-AF65-F5344CB8AC3E}">
        <p14:creationId xmlns:p14="http://schemas.microsoft.com/office/powerpoint/2010/main" val="93593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ainting of a person sitting at a table&#10;&#10;Description automatically generated">
            <a:extLst>
              <a:ext uri="{FF2B5EF4-FFF2-40B4-BE49-F238E27FC236}">
                <a16:creationId xmlns:a16="http://schemas.microsoft.com/office/drawing/2014/main" id="{1DCF10B6-496B-398C-BB4B-CB4F97A30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33362-920D-2E7A-A802-1FD9D4E5FC77}"/>
              </a:ext>
            </a:extLst>
          </p:cNvPr>
          <p:cNvSpPr txBox="1"/>
          <p:nvPr/>
        </p:nvSpPr>
        <p:spPr>
          <a:xfrm>
            <a:off x="543046" y="2884235"/>
            <a:ext cx="595572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 the Advice of the Elders a Mistake? </a:t>
            </a:r>
          </a:p>
        </p:txBody>
      </p:sp>
    </p:spTree>
    <p:extLst>
      <p:ext uri="{BB962C8B-B14F-4D97-AF65-F5344CB8AC3E}">
        <p14:creationId xmlns:p14="http://schemas.microsoft.com/office/powerpoint/2010/main" val="118555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9326</TotalTime>
  <Words>213</Words>
  <Application>Microsoft Macintosh PowerPoint</Application>
  <PresentationFormat>Widescreen</PresentationFormat>
  <Paragraphs>28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1639</cp:revision>
  <dcterms:created xsi:type="dcterms:W3CDTF">2022-04-28T10:27:37Z</dcterms:created>
  <dcterms:modified xsi:type="dcterms:W3CDTF">2024-08-08T11:45:22Z</dcterms:modified>
</cp:coreProperties>
</file>