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74" r:id="rId3"/>
    <p:sldId id="275" r:id="rId4"/>
    <p:sldId id="276" r:id="rId5"/>
    <p:sldId id="278" r:id="rId6"/>
    <p:sldId id="277" r:id="rId7"/>
    <p:sldId id="279" r:id="rId8"/>
    <p:sldId id="281" r:id="rId9"/>
    <p:sldId id="282" r:id="rId10"/>
    <p:sldId id="280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450"/>
    <a:srgbClr val="1E4D5B"/>
    <a:srgbClr val="43001C"/>
    <a:srgbClr val="2A0C0E"/>
    <a:srgbClr val="FFFFFF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94694"/>
  </p:normalViewPr>
  <p:slideViewPr>
    <p:cSldViewPr snapToGrid="0">
      <p:cViewPr varScale="1">
        <p:scale>
          <a:sx n="110" d="100"/>
          <a:sy n="110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8/2/24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8/2/24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group of people standing in water&#10;&#10;Description automatically generated">
            <a:extLst>
              <a:ext uri="{FF2B5EF4-FFF2-40B4-BE49-F238E27FC236}">
                <a16:creationId xmlns:a16="http://schemas.microsoft.com/office/drawing/2014/main" id="{862127A0-A185-545A-A641-C15E8132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849C141A-9334-7BF8-32C3-EB63B0C44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81F53-6B4F-0524-1A70-A1C6895E1AFE}"/>
              </a:ext>
            </a:extLst>
          </p:cNvPr>
          <p:cNvSpPr txBox="1"/>
          <p:nvPr/>
        </p:nvSpPr>
        <p:spPr>
          <a:xfrm>
            <a:off x="549522" y="2634936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Who Dwell in Asia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19:10)</a:t>
            </a:r>
          </a:p>
        </p:txBody>
      </p:sp>
    </p:spTree>
    <p:extLst>
      <p:ext uri="{BB962C8B-B14F-4D97-AF65-F5344CB8AC3E}">
        <p14:creationId xmlns:p14="http://schemas.microsoft.com/office/powerpoint/2010/main" val="72362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hand holding a light&#10;&#10;Description automatically generated">
            <a:extLst>
              <a:ext uri="{FF2B5EF4-FFF2-40B4-BE49-F238E27FC236}">
                <a16:creationId xmlns:a16="http://schemas.microsoft.com/office/drawing/2014/main" id="{C8C6995B-4277-CC02-162B-3E7293A69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EE775-FA8A-F778-C3A5-9037217B099C}"/>
              </a:ext>
            </a:extLst>
          </p:cNvPr>
          <p:cNvSpPr txBox="1"/>
          <p:nvPr/>
        </p:nvSpPr>
        <p:spPr>
          <a:xfrm>
            <a:off x="538636" y="3133534"/>
            <a:ext cx="6099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Unusual Miracles (Acts 19:11)</a:t>
            </a:r>
          </a:p>
        </p:txBody>
      </p:sp>
    </p:spTree>
    <p:extLst>
      <p:ext uri="{BB962C8B-B14F-4D97-AF65-F5344CB8AC3E}">
        <p14:creationId xmlns:p14="http://schemas.microsoft.com/office/powerpoint/2010/main" val="1911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67503007-8786-593C-6D51-872F2B8A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A9C6C-9DA6-002A-A737-FB9F2205B5B3}"/>
              </a:ext>
            </a:extLst>
          </p:cNvPr>
          <p:cNvSpPr txBox="1"/>
          <p:nvPr/>
        </p:nvSpPr>
        <p:spPr>
          <a:xfrm>
            <a:off x="538637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Jewish Exorcists and 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Sceva’s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Sons (Acts 19:12-20)</a:t>
            </a:r>
          </a:p>
        </p:txBody>
      </p:sp>
    </p:spTree>
    <p:extLst>
      <p:ext uri="{BB962C8B-B14F-4D97-AF65-F5344CB8AC3E}">
        <p14:creationId xmlns:p14="http://schemas.microsoft.com/office/powerpoint/2010/main" val="203422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tone with writing on it&#10;&#10;Description automatically generated">
            <a:extLst>
              <a:ext uri="{FF2B5EF4-FFF2-40B4-BE49-F238E27FC236}">
                <a16:creationId xmlns:a16="http://schemas.microsoft.com/office/drawing/2014/main" id="{E80A04BB-A282-CCF1-C73F-E23C1261B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F65B9-1357-07B0-E88B-2BD4965C8D86}"/>
              </a:ext>
            </a:extLst>
          </p:cNvPr>
          <p:cNvSpPr txBox="1"/>
          <p:nvPr/>
        </p:nvSpPr>
        <p:spPr>
          <a:xfrm>
            <a:off x="549522" y="2634936"/>
            <a:ext cx="609985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Timothy and Erastus to Macedonia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19:21,22)</a:t>
            </a:r>
          </a:p>
        </p:txBody>
      </p:sp>
    </p:spTree>
    <p:extLst>
      <p:ext uri="{BB962C8B-B14F-4D97-AF65-F5344CB8AC3E}">
        <p14:creationId xmlns:p14="http://schemas.microsoft.com/office/powerpoint/2010/main" val="76597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obe and a crowd of people&#10;&#10;Description automatically generated">
            <a:extLst>
              <a:ext uri="{FF2B5EF4-FFF2-40B4-BE49-F238E27FC236}">
                <a16:creationId xmlns:a16="http://schemas.microsoft.com/office/drawing/2014/main" id="{63895772-2B3D-C030-00EC-4AD7B2899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22138-756D-5DC1-264A-D91C2D785AB1}"/>
              </a:ext>
            </a:extLst>
          </p:cNvPr>
          <p:cNvSpPr txBox="1"/>
          <p:nvPr/>
        </p:nvSpPr>
        <p:spPr>
          <a:xfrm>
            <a:off x="538636" y="3133534"/>
            <a:ext cx="6099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Three Years at Ephesus</a:t>
            </a:r>
          </a:p>
        </p:txBody>
      </p:sp>
    </p:spTree>
    <p:extLst>
      <p:ext uri="{BB962C8B-B14F-4D97-AF65-F5344CB8AC3E}">
        <p14:creationId xmlns:p14="http://schemas.microsoft.com/office/powerpoint/2010/main" val="111467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Close-up of a person writing on a scroll&#10;&#10;Description automatically generated">
            <a:extLst>
              <a:ext uri="{FF2B5EF4-FFF2-40B4-BE49-F238E27FC236}">
                <a16:creationId xmlns:a16="http://schemas.microsoft.com/office/drawing/2014/main" id="{4F83F302-DD5D-3C78-7CC7-F136061D7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089F9-1B4F-0C72-9ACA-07970C3C4922}"/>
              </a:ext>
            </a:extLst>
          </p:cNvPr>
          <p:cNvSpPr txBox="1"/>
          <p:nvPr/>
        </p:nvSpPr>
        <p:spPr>
          <a:xfrm>
            <a:off x="527751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Corinthian Letters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(AD 53-56)</a:t>
            </a:r>
          </a:p>
        </p:txBody>
      </p:sp>
    </p:spTree>
    <p:extLst>
      <p:ext uri="{BB962C8B-B14F-4D97-AF65-F5344CB8AC3E}">
        <p14:creationId xmlns:p14="http://schemas.microsoft.com/office/powerpoint/2010/main" val="3692537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ainting of two people&#10;&#10;Description automatically generated">
            <a:extLst>
              <a:ext uri="{FF2B5EF4-FFF2-40B4-BE49-F238E27FC236}">
                <a16:creationId xmlns:a16="http://schemas.microsoft.com/office/drawing/2014/main" id="{C9A8851D-8FA8-1763-19A7-7A5A2BB0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01F3A-A086-2954-A50A-093C016840F7}"/>
              </a:ext>
            </a:extLst>
          </p:cNvPr>
          <p:cNvSpPr txBox="1"/>
          <p:nvPr/>
        </p:nvSpPr>
        <p:spPr>
          <a:xfrm>
            <a:off x="527750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Upsetting Artemis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19:23-41)</a:t>
            </a:r>
          </a:p>
        </p:txBody>
      </p:sp>
    </p:spTree>
    <p:extLst>
      <p:ext uri="{BB962C8B-B14F-4D97-AF65-F5344CB8AC3E}">
        <p14:creationId xmlns:p14="http://schemas.microsoft.com/office/powerpoint/2010/main" val="155174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ainting of two people&#10;&#10;Description automatically generated">
            <a:extLst>
              <a:ext uri="{FF2B5EF4-FFF2-40B4-BE49-F238E27FC236}">
                <a16:creationId xmlns:a16="http://schemas.microsoft.com/office/drawing/2014/main" id="{C275170B-C636-7439-CB33-C6A8FC02A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F9018-9B13-40EF-20FC-D6530A4E4019}"/>
              </a:ext>
            </a:extLst>
          </p:cNvPr>
          <p:cNvSpPr txBox="1"/>
          <p:nvPr/>
        </p:nvSpPr>
        <p:spPr>
          <a:xfrm>
            <a:off x="625722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20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(53-57 AD)</a:t>
            </a:r>
          </a:p>
        </p:txBody>
      </p:sp>
    </p:spTree>
    <p:extLst>
      <p:ext uri="{BB962C8B-B14F-4D97-AF65-F5344CB8AC3E}">
        <p14:creationId xmlns:p14="http://schemas.microsoft.com/office/powerpoint/2010/main" val="320673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greek islands&#10;&#10;Description automatically generated">
            <a:extLst>
              <a:ext uri="{FF2B5EF4-FFF2-40B4-BE49-F238E27FC236}">
                <a16:creationId xmlns:a16="http://schemas.microsoft.com/office/drawing/2014/main" id="{9548A4C3-AF8E-0C6E-31BA-C7727EA78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BF48B-7FC6-98B2-538F-ABB0065C29DB}"/>
              </a:ext>
            </a:extLst>
          </p:cNvPr>
          <p:cNvSpPr txBox="1"/>
          <p:nvPr/>
        </p:nvSpPr>
        <p:spPr>
          <a:xfrm>
            <a:off x="495093" y="2634936"/>
            <a:ext cx="521990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Back to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Regions of Macedonia and Achaia, Greece (Acts 20:1-3)</a:t>
            </a:r>
          </a:p>
        </p:txBody>
      </p:sp>
    </p:spTree>
    <p:extLst>
      <p:ext uri="{BB962C8B-B14F-4D97-AF65-F5344CB8AC3E}">
        <p14:creationId xmlns:p14="http://schemas.microsoft.com/office/powerpoint/2010/main" val="1191737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uilding&#10;&#10;Description automatically generated">
            <a:extLst>
              <a:ext uri="{FF2B5EF4-FFF2-40B4-BE49-F238E27FC236}">
                <a16:creationId xmlns:a16="http://schemas.microsoft.com/office/drawing/2014/main" id="{86D67295-FDD8-D841-7ADE-5024E60D7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0BD6F-56A1-AFA5-0489-69C94CA3BC3E}"/>
              </a:ext>
            </a:extLst>
          </p:cNvPr>
          <p:cNvSpPr txBox="1"/>
          <p:nvPr/>
        </p:nvSpPr>
        <p:spPr>
          <a:xfrm>
            <a:off x="614837" y="3133534"/>
            <a:ext cx="6099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Three Months in Greece</a:t>
            </a:r>
          </a:p>
        </p:txBody>
      </p:sp>
    </p:spTree>
    <p:extLst>
      <p:ext uri="{BB962C8B-B14F-4D97-AF65-F5344CB8AC3E}">
        <p14:creationId xmlns:p14="http://schemas.microsoft.com/office/powerpoint/2010/main" val="346672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group of people standing in water&#10;&#10;Description automatically generated">
            <a:extLst>
              <a:ext uri="{FF2B5EF4-FFF2-40B4-BE49-F238E27FC236}">
                <a16:creationId xmlns:a16="http://schemas.microsoft.com/office/drawing/2014/main" id="{5CC5DE5D-94A3-BFF7-856C-A687A6145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51323-CFE0-C1B8-19F0-296CD31EB3B9}"/>
              </a:ext>
            </a:extLst>
          </p:cNvPr>
          <p:cNvSpPr txBox="1"/>
          <p:nvPr/>
        </p:nvSpPr>
        <p:spPr>
          <a:xfrm>
            <a:off x="625722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19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(53-57 AD)</a:t>
            </a:r>
          </a:p>
        </p:txBody>
      </p:sp>
    </p:spTree>
    <p:extLst>
      <p:ext uri="{BB962C8B-B14F-4D97-AF65-F5344CB8AC3E}">
        <p14:creationId xmlns:p14="http://schemas.microsoft.com/office/powerpoint/2010/main" val="419528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ollage of a painting of a group of people&#10;&#10;Description automatically generated">
            <a:extLst>
              <a:ext uri="{FF2B5EF4-FFF2-40B4-BE49-F238E27FC236}">
                <a16:creationId xmlns:a16="http://schemas.microsoft.com/office/drawing/2014/main" id="{0FB2F3F1-3E84-C037-9CC5-15A66833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2D6E48-4DC6-38A9-4FD2-8204259036C4}"/>
              </a:ext>
            </a:extLst>
          </p:cNvPr>
          <p:cNvSpPr txBox="1"/>
          <p:nvPr/>
        </p:nvSpPr>
        <p:spPr>
          <a:xfrm>
            <a:off x="614837" y="3133534"/>
            <a:ext cx="6099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Second Time at Corinth</a:t>
            </a:r>
          </a:p>
        </p:txBody>
      </p:sp>
    </p:spTree>
    <p:extLst>
      <p:ext uri="{BB962C8B-B14F-4D97-AF65-F5344CB8AC3E}">
        <p14:creationId xmlns:p14="http://schemas.microsoft.com/office/powerpoint/2010/main" val="122916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itting at a desk writing on papers&#10;&#10;Description automatically generated">
            <a:extLst>
              <a:ext uri="{FF2B5EF4-FFF2-40B4-BE49-F238E27FC236}">
                <a16:creationId xmlns:a16="http://schemas.microsoft.com/office/drawing/2014/main" id="{56C560D6-986E-A217-4154-49B495EA5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D0A79-92DC-1DDA-AD6E-FE2ED9556E1C}"/>
              </a:ext>
            </a:extLst>
          </p:cNvPr>
          <p:cNvSpPr txBox="1"/>
          <p:nvPr/>
        </p:nvSpPr>
        <p:spPr>
          <a:xfrm>
            <a:off x="614837" y="3133534"/>
            <a:ext cx="6099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to Rome (AD 56-57)</a:t>
            </a:r>
          </a:p>
        </p:txBody>
      </p:sp>
    </p:spTree>
    <p:extLst>
      <p:ext uri="{BB962C8B-B14F-4D97-AF65-F5344CB8AC3E}">
        <p14:creationId xmlns:p14="http://schemas.microsoft.com/office/powerpoint/2010/main" val="1005432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19243447-4772-6F33-C86A-43BA75B87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FA205-553A-CC8E-9CEB-B4CE471B281B}"/>
              </a:ext>
            </a:extLst>
          </p:cNvPr>
          <p:cNvSpPr txBox="1"/>
          <p:nvPr/>
        </p:nvSpPr>
        <p:spPr>
          <a:xfrm>
            <a:off x="593065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Next Generation of Leaders (Acts 20:4-6)</a:t>
            </a:r>
          </a:p>
        </p:txBody>
      </p:sp>
    </p:spTree>
    <p:extLst>
      <p:ext uri="{BB962C8B-B14F-4D97-AF65-F5344CB8AC3E}">
        <p14:creationId xmlns:p14="http://schemas.microsoft.com/office/powerpoint/2010/main" val="4007851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greek islands&#10;&#10;Description automatically generated">
            <a:extLst>
              <a:ext uri="{FF2B5EF4-FFF2-40B4-BE49-F238E27FC236}">
                <a16:creationId xmlns:a16="http://schemas.microsoft.com/office/drawing/2014/main" id="{FEAF711C-E090-A993-0696-D8BEBE17C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49322-CB91-45F0-8742-57AEA8B14123}"/>
              </a:ext>
            </a:extLst>
          </p:cNvPr>
          <p:cNvSpPr txBox="1"/>
          <p:nvPr/>
        </p:nvSpPr>
        <p:spPr>
          <a:xfrm>
            <a:off x="495093" y="2884235"/>
            <a:ext cx="521990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Philippi to Troas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20:6)</a:t>
            </a:r>
          </a:p>
        </p:txBody>
      </p:sp>
    </p:spTree>
    <p:extLst>
      <p:ext uri="{BB962C8B-B14F-4D97-AF65-F5344CB8AC3E}">
        <p14:creationId xmlns:p14="http://schemas.microsoft.com/office/powerpoint/2010/main" val="3988576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lying on the floor&#10;&#10;Description automatically generated">
            <a:extLst>
              <a:ext uri="{FF2B5EF4-FFF2-40B4-BE49-F238E27FC236}">
                <a16:creationId xmlns:a16="http://schemas.microsoft.com/office/drawing/2014/main" id="{50CE9578-B1F5-7549-DCAA-82E4C6DA3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B3453-B74F-ECF2-BAB0-14E4CD64DD4E}"/>
              </a:ext>
            </a:extLst>
          </p:cNvPr>
          <p:cNvSpPr txBox="1"/>
          <p:nvPr/>
        </p:nvSpPr>
        <p:spPr>
          <a:xfrm>
            <a:off x="593065" y="2884235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Ministry at Troas and Eutychus (Acts 20:7-11)</a:t>
            </a:r>
          </a:p>
        </p:txBody>
      </p:sp>
    </p:spTree>
    <p:extLst>
      <p:ext uri="{BB962C8B-B14F-4D97-AF65-F5344CB8AC3E}">
        <p14:creationId xmlns:p14="http://schemas.microsoft.com/office/powerpoint/2010/main" val="2455492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ainting of two people&#10;&#10;Description automatically generated">
            <a:extLst>
              <a:ext uri="{FF2B5EF4-FFF2-40B4-BE49-F238E27FC236}">
                <a16:creationId xmlns:a16="http://schemas.microsoft.com/office/drawing/2014/main" id="{A96343F5-97D4-631D-2A87-98397C25D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1557D-91BF-BDA2-1092-B820EC7E62B3}"/>
              </a:ext>
            </a:extLst>
          </p:cNvPr>
          <p:cNvSpPr txBox="1"/>
          <p:nvPr/>
        </p:nvSpPr>
        <p:spPr>
          <a:xfrm>
            <a:off x="593065" y="2634936"/>
            <a:ext cx="609985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Paul’s Exhortation to the Ephesian Elders at Miletus (Acts 20:17-38)</a:t>
            </a:r>
          </a:p>
        </p:txBody>
      </p:sp>
    </p:spTree>
    <p:extLst>
      <p:ext uri="{BB962C8B-B14F-4D97-AF65-F5344CB8AC3E}">
        <p14:creationId xmlns:p14="http://schemas.microsoft.com/office/powerpoint/2010/main" val="3773408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key&#10;&#10;Description automatically generated">
            <a:extLst>
              <a:ext uri="{FF2B5EF4-FFF2-40B4-BE49-F238E27FC236}">
                <a16:creationId xmlns:a16="http://schemas.microsoft.com/office/drawing/2014/main" id="{2FD9C2DD-F312-C2B2-9BD1-FF7C909C4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D60E6-3C5E-02FB-1760-6C18354FFF9E}"/>
              </a:ext>
            </a:extLst>
          </p:cNvPr>
          <p:cNvSpPr txBox="1"/>
          <p:nvPr/>
        </p:nvSpPr>
        <p:spPr>
          <a:xfrm>
            <a:off x="560408" y="3133534"/>
            <a:ext cx="6099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Key Lessons and Insights</a:t>
            </a:r>
          </a:p>
        </p:txBody>
      </p:sp>
    </p:spTree>
    <p:extLst>
      <p:ext uri="{BB962C8B-B14F-4D97-AF65-F5344CB8AC3E}">
        <p14:creationId xmlns:p14="http://schemas.microsoft.com/office/powerpoint/2010/main" val="393273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on a dirt road&#10;&#10;Description automatically generated">
            <a:extLst>
              <a:ext uri="{FF2B5EF4-FFF2-40B4-BE49-F238E27FC236}">
                <a16:creationId xmlns:a16="http://schemas.microsoft.com/office/drawing/2014/main" id="{8C356C77-677C-53EA-58FF-EA9BD663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E3FEE-E3F6-3691-EB45-04596538CFC9}"/>
              </a:ext>
            </a:extLst>
          </p:cNvPr>
          <p:cNvSpPr txBox="1"/>
          <p:nvPr/>
        </p:nvSpPr>
        <p:spPr>
          <a:xfrm>
            <a:off x="549522" y="2634936"/>
            <a:ext cx="609985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Start of Paul’s Third Missionary Journey AD 53-57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18:23)</a:t>
            </a:r>
          </a:p>
        </p:txBody>
      </p:sp>
    </p:spTree>
    <p:extLst>
      <p:ext uri="{BB962C8B-B14F-4D97-AF65-F5344CB8AC3E}">
        <p14:creationId xmlns:p14="http://schemas.microsoft.com/office/powerpoint/2010/main" val="186961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ECF05E44-9D1D-39CE-1D92-D9779227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D4728-0AB8-F89D-27A3-2284ADE99D52}"/>
              </a:ext>
            </a:extLst>
          </p:cNvPr>
          <p:cNvSpPr txBox="1"/>
          <p:nvPr/>
        </p:nvSpPr>
        <p:spPr>
          <a:xfrm>
            <a:off x="538636" y="2884235"/>
            <a:ext cx="521990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Third Missionary Journey of Paul (53-57 AD)</a:t>
            </a:r>
          </a:p>
        </p:txBody>
      </p:sp>
    </p:spTree>
    <p:extLst>
      <p:ext uri="{BB962C8B-B14F-4D97-AF65-F5344CB8AC3E}">
        <p14:creationId xmlns:p14="http://schemas.microsoft.com/office/powerpoint/2010/main" val="232328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greek islands&#10;&#10;Description automatically generated">
            <a:extLst>
              <a:ext uri="{FF2B5EF4-FFF2-40B4-BE49-F238E27FC236}">
                <a16:creationId xmlns:a16="http://schemas.microsoft.com/office/drawing/2014/main" id="{D3E2AE76-4D13-F412-ADE4-A0ABAF071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17B0C-AFBD-6254-0072-0E3FAB6F9BC0}"/>
              </a:ext>
            </a:extLst>
          </p:cNvPr>
          <p:cNvSpPr txBox="1"/>
          <p:nvPr/>
        </p:nvSpPr>
        <p:spPr>
          <a:xfrm>
            <a:off x="549522" y="2634936"/>
            <a:ext cx="475168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Churches in Cilicia, Galatia, Pisidia, Phrygia (Acts 18:23)</a:t>
            </a:r>
          </a:p>
        </p:txBody>
      </p:sp>
    </p:spTree>
    <p:extLst>
      <p:ext uri="{BB962C8B-B14F-4D97-AF65-F5344CB8AC3E}">
        <p14:creationId xmlns:p14="http://schemas.microsoft.com/office/powerpoint/2010/main" val="67932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ancient building with columns&#10;&#10;Description automatically generated">
            <a:extLst>
              <a:ext uri="{FF2B5EF4-FFF2-40B4-BE49-F238E27FC236}">
                <a16:creationId xmlns:a16="http://schemas.microsoft.com/office/drawing/2014/main" id="{045B4E50-FED9-6CF2-5CB0-30EB00F19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65921-83AD-B1C8-E709-63330709312E}"/>
              </a:ext>
            </a:extLst>
          </p:cNvPr>
          <p:cNvSpPr txBox="1"/>
          <p:nvPr/>
        </p:nvSpPr>
        <p:spPr>
          <a:xfrm>
            <a:off x="549522" y="2634936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Ephesus – The City of the goddess Diana</a:t>
            </a:r>
          </a:p>
        </p:txBody>
      </p:sp>
    </p:spTree>
    <p:extLst>
      <p:ext uri="{BB962C8B-B14F-4D97-AF65-F5344CB8AC3E}">
        <p14:creationId xmlns:p14="http://schemas.microsoft.com/office/powerpoint/2010/main" val="155033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tone pillar in a field&#10;&#10;Description automatically generated with medium confidence">
            <a:extLst>
              <a:ext uri="{FF2B5EF4-FFF2-40B4-BE49-F238E27FC236}">
                <a16:creationId xmlns:a16="http://schemas.microsoft.com/office/drawing/2014/main" id="{96B6503D-3609-B11B-3958-A11E059D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DA22B-8585-786F-7DE6-5E898032085A}"/>
              </a:ext>
            </a:extLst>
          </p:cNvPr>
          <p:cNvSpPr txBox="1"/>
          <p:nvPr/>
        </p:nvSpPr>
        <p:spPr>
          <a:xfrm>
            <a:off x="549522" y="2634936"/>
            <a:ext cx="482802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Temple of Artemis of Ephesus</a:t>
            </a:r>
          </a:p>
        </p:txBody>
      </p:sp>
    </p:spTree>
    <p:extLst>
      <p:ext uri="{BB962C8B-B14F-4D97-AF65-F5344CB8AC3E}">
        <p14:creationId xmlns:p14="http://schemas.microsoft.com/office/powerpoint/2010/main" val="211872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F9C60B7D-62AB-9462-48E8-B5DED677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B0772-1A52-3FB0-255B-604A20A5B7FC}"/>
              </a:ext>
            </a:extLst>
          </p:cNvPr>
          <p:cNvSpPr txBox="1"/>
          <p:nvPr/>
        </p:nvSpPr>
        <p:spPr>
          <a:xfrm>
            <a:off x="549522" y="2634936"/>
            <a:ext cx="609985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You Received The Holy Spirit After You Believed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19:1-9)</a:t>
            </a:r>
          </a:p>
        </p:txBody>
      </p:sp>
    </p:spTree>
    <p:extLst>
      <p:ext uri="{BB962C8B-B14F-4D97-AF65-F5344CB8AC3E}">
        <p14:creationId xmlns:p14="http://schemas.microsoft.com/office/powerpoint/2010/main" val="397505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2A37DFA7-641B-FCDD-A4C1-2330F49BE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E4B2B-7472-BB45-30D4-7492323981E2}"/>
              </a:ext>
            </a:extLst>
          </p:cNvPr>
          <p:cNvSpPr txBox="1"/>
          <p:nvPr/>
        </p:nvSpPr>
        <p:spPr>
          <a:xfrm>
            <a:off x="537947" y="2646511"/>
            <a:ext cx="60998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School of Tyrannus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19:8,9)</a:t>
            </a:r>
          </a:p>
        </p:txBody>
      </p:sp>
    </p:spTree>
    <p:extLst>
      <p:ext uri="{BB962C8B-B14F-4D97-AF65-F5344CB8AC3E}">
        <p14:creationId xmlns:p14="http://schemas.microsoft.com/office/powerpoint/2010/main" val="2557711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9052</TotalTime>
  <Words>207</Words>
  <Application>Microsoft Macintosh PowerPoint</Application>
  <PresentationFormat>Widescreen</PresentationFormat>
  <Paragraphs>36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1612</cp:revision>
  <dcterms:created xsi:type="dcterms:W3CDTF">2022-04-28T10:27:37Z</dcterms:created>
  <dcterms:modified xsi:type="dcterms:W3CDTF">2024-08-02T10:37:06Z</dcterms:modified>
</cp:coreProperties>
</file>