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303" r:id="rId15"/>
    <p:sldId id="287" r:id="rId16"/>
    <p:sldId id="288" r:id="rId17"/>
    <p:sldId id="289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9" r:id="rId26"/>
    <p:sldId id="298" r:id="rId27"/>
    <p:sldId id="300" r:id="rId28"/>
    <p:sldId id="301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450"/>
    <a:srgbClr val="1E4D5B"/>
    <a:srgbClr val="43001C"/>
    <a:srgbClr val="2A0C0E"/>
    <a:srgbClr val="FFFFFF"/>
    <a:srgbClr val="002537"/>
    <a:srgbClr val="0C4F23"/>
    <a:srgbClr val="44001E"/>
    <a:srgbClr val="44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7/26/24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collage of two people&#10;&#10;Description automatically generated">
            <a:extLst>
              <a:ext uri="{FF2B5EF4-FFF2-40B4-BE49-F238E27FC236}">
                <a16:creationId xmlns:a16="http://schemas.microsoft.com/office/drawing/2014/main" id="{D3D26B89-C39E-FA58-7855-19857A810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trees on a hill&#10;&#10;Description automatically generated">
            <a:extLst>
              <a:ext uri="{FF2B5EF4-FFF2-40B4-BE49-F238E27FC236}">
                <a16:creationId xmlns:a16="http://schemas.microsoft.com/office/drawing/2014/main" id="{57AC0328-65AB-E5E4-E3D0-9A81F99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A271F-BD34-682F-5D78-44D9E52BB185}"/>
              </a:ext>
            </a:extLst>
          </p:cNvPr>
          <p:cNvSpPr txBox="1"/>
          <p:nvPr/>
        </p:nvSpPr>
        <p:spPr>
          <a:xfrm>
            <a:off x="585626" y="3133534"/>
            <a:ext cx="53243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Mars’ Hill (</a:t>
            </a:r>
            <a:r>
              <a:rPr lang="en-IN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Aeropagus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629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D7AD3F2D-157F-A198-B9F8-3DB8EC1AB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BF54D4-47D5-743B-1486-3C078000679B}"/>
              </a:ext>
            </a:extLst>
          </p:cNvPr>
          <p:cNvSpPr txBox="1"/>
          <p:nvPr/>
        </p:nvSpPr>
        <p:spPr>
          <a:xfrm>
            <a:off x="589207" y="2884235"/>
            <a:ext cx="58551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18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(49-52 AD)</a:t>
            </a:r>
          </a:p>
        </p:txBody>
      </p:sp>
    </p:spTree>
    <p:extLst>
      <p:ext uri="{BB962C8B-B14F-4D97-AF65-F5344CB8AC3E}">
        <p14:creationId xmlns:p14="http://schemas.microsoft.com/office/powerpoint/2010/main" val="732868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3926DBFD-1078-9213-A5E4-C4254AE3A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1B6CA0-8D7D-7EF0-29E9-7D369E61C65D}"/>
              </a:ext>
            </a:extLst>
          </p:cNvPr>
          <p:cNvSpPr txBox="1"/>
          <p:nvPr/>
        </p:nvSpPr>
        <p:spPr>
          <a:xfrm>
            <a:off x="585626" y="2884235"/>
            <a:ext cx="53243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Corinth, Greece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18:1-18)</a:t>
            </a:r>
          </a:p>
        </p:txBody>
      </p:sp>
    </p:spTree>
    <p:extLst>
      <p:ext uri="{BB962C8B-B14F-4D97-AF65-F5344CB8AC3E}">
        <p14:creationId xmlns:p14="http://schemas.microsoft.com/office/powerpoint/2010/main" val="3875611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person wrestling&#10;&#10;Description automatically generated">
            <a:extLst>
              <a:ext uri="{FF2B5EF4-FFF2-40B4-BE49-F238E27FC236}">
                <a16:creationId xmlns:a16="http://schemas.microsoft.com/office/drawing/2014/main" id="{6191E5A2-11D2-E6DE-59B6-797F24F96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21A21-355B-A0B3-C2A6-F6176FF4FFA4}"/>
              </a:ext>
            </a:extLst>
          </p:cNvPr>
          <p:cNvSpPr txBox="1"/>
          <p:nvPr/>
        </p:nvSpPr>
        <p:spPr>
          <a:xfrm>
            <a:off x="589207" y="2884235"/>
            <a:ext cx="58551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Apostle, Church Planter, Tentmaker (Acts 18:3)</a:t>
            </a:r>
          </a:p>
        </p:txBody>
      </p:sp>
    </p:spTree>
    <p:extLst>
      <p:ext uri="{BB962C8B-B14F-4D97-AF65-F5344CB8AC3E}">
        <p14:creationId xmlns:p14="http://schemas.microsoft.com/office/powerpoint/2010/main" val="2634292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CEA38D0C-E50C-8D61-7F59-1B16472CD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614290-0588-141D-1FB4-5C9E9D16EEFD}"/>
              </a:ext>
            </a:extLst>
          </p:cNvPr>
          <p:cNvSpPr txBox="1"/>
          <p:nvPr/>
        </p:nvSpPr>
        <p:spPr>
          <a:xfrm>
            <a:off x="567435" y="3133534"/>
            <a:ext cx="585513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Financial Help from Philippi</a:t>
            </a:r>
          </a:p>
        </p:txBody>
      </p:sp>
    </p:spTree>
    <p:extLst>
      <p:ext uri="{BB962C8B-B14F-4D97-AF65-F5344CB8AC3E}">
        <p14:creationId xmlns:p14="http://schemas.microsoft.com/office/powerpoint/2010/main" val="998526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painting&#10;&#10;Description automatically generated">
            <a:extLst>
              <a:ext uri="{FF2B5EF4-FFF2-40B4-BE49-F238E27FC236}">
                <a16:creationId xmlns:a16="http://schemas.microsoft.com/office/drawing/2014/main" id="{5FB1CAF2-44F9-CB70-2CCB-ABF2FFC1B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D97399-EC80-750F-5946-AE528D5FADA5}"/>
              </a:ext>
            </a:extLst>
          </p:cNvPr>
          <p:cNvSpPr txBox="1"/>
          <p:nvPr/>
        </p:nvSpPr>
        <p:spPr>
          <a:xfrm>
            <a:off x="567435" y="2884235"/>
            <a:ext cx="58551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 Corinth Paul Writes to the Thessalonians</a:t>
            </a:r>
          </a:p>
        </p:txBody>
      </p:sp>
    </p:spTree>
    <p:extLst>
      <p:ext uri="{BB962C8B-B14F-4D97-AF65-F5344CB8AC3E}">
        <p14:creationId xmlns:p14="http://schemas.microsoft.com/office/powerpoint/2010/main" val="679310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wall with a stone structure&#10;&#10;Description automatically generated with medium confidence">
            <a:extLst>
              <a:ext uri="{FF2B5EF4-FFF2-40B4-BE49-F238E27FC236}">
                <a16:creationId xmlns:a16="http://schemas.microsoft.com/office/drawing/2014/main" id="{CD01E91A-D193-D6D9-E27F-CC10C3FC2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E18D34-62FE-A738-CD8E-0F5DD9939395}"/>
              </a:ext>
            </a:extLst>
          </p:cNvPr>
          <p:cNvSpPr txBox="1"/>
          <p:nvPr/>
        </p:nvSpPr>
        <p:spPr>
          <a:xfrm>
            <a:off x="567435" y="2884235"/>
            <a:ext cx="496526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Bema Seat in Corinth, Greece</a:t>
            </a:r>
          </a:p>
        </p:txBody>
      </p:sp>
    </p:spTree>
    <p:extLst>
      <p:ext uri="{BB962C8B-B14F-4D97-AF65-F5344CB8AC3E}">
        <p14:creationId xmlns:p14="http://schemas.microsoft.com/office/powerpoint/2010/main" val="175213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landscape of a beach and mountains&#10;&#10;Description automatically generated">
            <a:extLst>
              <a:ext uri="{FF2B5EF4-FFF2-40B4-BE49-F238E27FC236}">
                <a16:creationId xmlns:a16="http://schemas.microsoft.com/office/drawing/2014/main" id="{3FC4258C-AEF5-069D-99A9-1AF228F28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9B08EC-EA73-B609-3706-BB45A1CE7CD4}"/>
              </a:ext>
            </a:extLst>
          </p:cNvPr>
          <p:cNvSpPr txBox="1"/>
          <p:nvPr/>
        </p:nvSpPr>
        <p:spPr>
          <a:xfrm>
            <a:off x="556549" y="2884235"/>
            <a:ext cx="58551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Cenchrea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Greece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18:18)</a:t>
            </a:r>
          </a:p>
        </p:txBody>
      </p:sp>
    </p:spTree>
    <p:extLst>
      <p:ext uri="{BB962C8B-B14F-4D97-AF65-F5344CB8AC3E}">
        <p14:creationId xmlns:p14="http://schemas.microsoft.com/office/powerpoint/2010/main" val="2789772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CADAF4B7-9F45-C101-602D-0DEDA4F1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702A0D-3DE6-F227-8EC4-AFC79677830D}"/>
              </a:ext>
            </a:extLst>
          </p:cNvPr>
          <p:cNvSpPr txBox="1"/>
          <p:nvPr/>
        </p:nvSpPr>
        <p:spPr>
          <a:xfrm>
            <a:off x="585626" y="2884235"/>
            <a:ext cx="53243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Ephesus, Turkey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18:19-21)</a:t>
            </a:r>
          </a:p>
        </p:txBody>
      </p:sp>
    </p:spTree>
    <p:extLst>
      <p:ext uri="{BB962C8B-B14F-4D97-AF65-F5344CB8AC3E}">
        <p14:creationId xmlns:p14="http://schemas.microsoft.com/office/powerpoint/2010/main" val="654187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tone column&#10;&#10;Description automatically generated">
            <a:extLst>
              <a:ext uri="{FF2B5EF4-FFF2-40B4-BE49-F238E27FC236}">
                <a16:creationId xmlns:a16="http://schemas.microsoft.com/office/drawing/2014/main" id="{04FD19C3-1097-73A6-BF71-C4628501B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C8DC7-B46B-2DA8-8E17-B6F522875A5E}"/>
              </a:ext>
            </a:extLst>
          </p:cNvPr>
          <p:cNvSpPr txBox="1"/>
          <p:nvPr/>
        </p:nvSpPr>
        <p:spPr>
          <a:xfrm>
            <a:off x="585626" y="2884235"/>
            <a:ext cx="48354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Site of the Temple of Artemis in Ephesus</a:t>
            </a:r>
          </a:p>
        </p:txBody>
      </p:sp>
    </p:spTree>
    <p:extLst>
      <p:ext uri="{BB962C8B-B14F-4D97-AF65-F5344CB8AC3E}">
        <p14:creationId xmlns:p14="http://schemas.microsoft.com/office/powerpoint/2010/main" val="160092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robe and a person in a robe&#10;&#10;Description automatically generated">
            <a:extLst>
              <a:ext uri="{FF2B5EF4-FFF2-40B4-BE49-F238E27FC236}">
                <a16:creationId xmlns:a16="http://schemas.microsoft.com/office/drawing/2014/main" id="{1963D8D7-309A-2878-E15F-58CFDC9B2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22C79F-CAF3-6BD9-12A8-C114AEEBC029}"/>
              </a:ext>
            </a:extLst>
          </p:cNvPr>
          <p:cNvSpPr txBox="1"/>
          <p:nvPr/>
        </p:nvSpPr>
        <p:spPr>
          <a:xfrm>
            <a:off x="771646" y="2634936"/>
            <a:ext cx="532435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Reflections and Lessons from the Fallout Between Barnabas and Paul</a:t>
            </a:r>
          </a:p>
        </p:txBody>
      </p:sp>
    </p:spTree>
    <p:extLst>
      <p:ext uri="{BB962C8B-B14F-4D97-AF65-F5344CB8AC3E}">
        <p14:creationId xmlns:p14="http://schemas.microsoft.com/office/powerpoint/2010/main" val="87895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collage of a painting of a group of people&#10;&#10;Description automatically generated">
            <a:extLst>
              <a:ext uri="{FF2B5EF4-FFF2-40B4-BE49-F238E27FC236}">
                <a16:creationId xmlns:a16="http://schemas.microsoft.com/office/drawing/2014/main" id="{BC633965-0E21-A8D5-1961-B074D5450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7A931E-35DA-2573-6729-E6871DB5C4D3}"/>
              </a:ext>
            </a:extLst>
          </p:cNvPr>
          <p:cNvSpPr txBox="1"/>
          <p:nvPr/>
        </p:nvSpPr>
        <p:spPr>
          <a:xfrm>
            <a:off x="585625" y="2884235"/>
            <a:ext cx="584783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Brief Time at Jerusalem and Antioch (Acts 18:22,23)</a:t>
            </a:r>
          </a:p>
        </p:txBody>
      </p:sp>
    </p:spTree>
    <p:extLst>
      <p:ext uri="{BB962C8B-B14F-4D97-AF65-F5344CB8AC3E}">
        <p14:creationId xmlns:p14="http://schemas.microsoft.com/office/powerpoint/2010/main" val="2740211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person walking on a dirt road&#10;&#10;Description automatically generated">
            <a:extLst>
              <a:ext uri="{FF2B5EF4-FFF2-40B4-BE49-F238E27FC236}">
                <a16:creationId xmlns:a16="http://schemas.microsoft.com/office/drawing/2014/main" id="{687689B8-05AE-1897-AFCC-2F06C68E0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11BBF-7F55-7B71-BB34-E3AE5F4B6CE1}"/>
              </a:ext>
            </a:extLst>
          </p:cNvPr>
          <p:cNvSpPr txBox="1"/>
          <p:nvPr/>
        </p:nvSpPr>
        <p:spPr>
          <a:xfrm>
            <a:off x="563854" y="2884235"/>
            <a:ext cx="616351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Start of Paul’s Third Missionary Journey (Acts 18:23)</a:t>
            </a:r>
          </a:p>
        </p:txBody>
      </p:sp>
    </p:spTree>
    <p:extLst>
      <p:ext uri="{BB962C8B-B14F-4D97-AF65-F5344CB8AC3E}">
        <p14:creationId xmlns:p14="http://schemas.microsoft.com/office/powerpoint/2010/main" val="3525109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EC34F29B-F3B3-987B-CBF0-47F203526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B47DF-79B4-AECA-9206-96A74132330F}"/>
              </a:ext>
            </a:extLst>
          </p:cNvPr>
          <p:cNvSpPr txBox="1"/>
          <p:nvPr/>
        </p:nvSpPr>
        <p:spPr>
          <a:xfrm>
            <a:off x="574739" y="2884235"/>
            <a:ext cx="616351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Apollos from Alexandria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18:24-28)</a:t>
            </a:r>
          </a:p>
        </p:txBody>
      </p:sp>
    </p:spTree>
    <p:extLst>
      <p:ext uri="{BB962C8B-B14F-4D97-AF65-F5344CB8AC3E}">
        <p14:creationId xmlns:p14="http://schemas.microsoft.com/office/powerpoint/2010/main" val="3168242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6F64D26A-69FB-2FB3-39CE-04AFB27AE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F10F4-8327-5E85-CF1B-9383CBB90C2A}"/>
              </a:ext>
            </a:extLst>
          </p:cNvPr>
          <p:cNvSpPr txBox="1"/>
          <p:nvPr/>
        </p:nvSpPr>
        <p:spPr>
          <a:xfrm>
            <a:off x="585626" y="2884235"/>
            <a:ext cx="53243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Review: Paul’s Second Missionary Journey</a:t>
            </a:r>
          </a:p>
        </p:txBody>
      </p:sp>
    </p:spTree>
    <p:extLst>
      <p:ext uri="{BB962C8B-B14F-4D97-AF65-F5344CB8AC3E}">
        <p14:creationId xmlns:p14="http://schemas.microsoft.com/office/powerpoint/2010/main" val="2998673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6F64D26A-69FB-2FB3-39CE-04AFB27AE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F10F4-8327-5E85-CF1B-9383CBB90C2A}"/>
              </a:ext>
            </a:extLst>
          </p:cNvPr>
          <p:cNvSpPr txBox="1"/>
          <p:nvPr/>
        </p:nvSpPr>
        <p:spPr>
          <a:xfrm>
            <a:off x="552969" y="2634936"/>
            <a:ext cx="532435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Paul </a:t>
            </a:r>
            <a:r>
              <a:rPr lang="en-IN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traveled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through main highways and sea routes.</a:t>
            </a:r>
          </a:p>
        </p:txBody>
      </p:sp>
    </p:spTree>
    <p:extLst>
      <p:ext uri="{BB962C8B-B14F-4D97-AF65-F5344CB8AC3E}">
        <p14:creationId xmlns:p14="http://schemas.microsoft.com/office/powerpoint/2010/main" val="2399461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ollage of a building&#10;&#10;Description automatically generated">
            <a:extLst>
              <a:ext uri="{FF2B5EF4-FFF2-40B4-BE49-F238E27FC236}">
                <a16:creationId xmlns:a16="http://schemas.microsoft.com/office/drawing/2014/main" id="{E09CD039-04AB-AB17-7252-96815A418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F5F4B6-2198-B785-7A90-B74C13C9EC6B}"/>
              </a:ext>
            </a:extLst>
          </p:cNvPr>
          <p:cNvSpPr txBox="1"/>
          <p:nvPr/>
        </p:nvSpPr>
        <p:spPr>
          <a:xfrm>
            <a:off x="552969" y="2884235"/>
            <a:ext cx="53243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Paul </a:t>
            </a:r>
            <a:r>
              <a:rPr lang="en-IN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traveled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spent time in large cities.</a:t>
            </a:r>
          </a:p>
        </p:txBody>
      </p:sp>
    </p:spTree>
    <p:extLst>
      <p:ext uri="{BB962C8B-B14F-4D97-AF65-F5344CB8AC3E}">
        <p14:creationId xmlns:p14="http://schemas.microsoft.com/office/powerpoint/2010/main" val="666528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lage of a painting of a group of people&#10;&#10;Description automatically generated">
            <a:extLst>
              <a:ext uri="{FF2B5EF4-FFF2-40B4-BE49-F238E27FC236}">
                <a16:creationId xmlns:a16="http://schemas.microsoft.com/office/drawing/2014/main" id="{BC633965-0E21-A8D5-1961-B074D5450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7A931E-35DA-2573-6729-E6871DB5C4D3}"/>
              </a:ext>
            </a:extLst>
          </p:cNvPr>
          <p:cNvSpPr txBox="1"/>
          <p:nvPr/>
        </p:nvSpPr>
        <p:spPr>
          <a:xfrm>
            <a:off x="552968" y="3133534"/>
            <a:ext cx="616351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Paul began in synagogues.</a:t>
            </a:r>
          </a:p>
        </p:txBody>
      </p:sp>
    </p:spTree>
    <p:extLst>
      <p:ext uri="{BB962C8B-B14F-4D97-AF65-F5344CB8AC3E}">
        <p14:creationId xmlns:p14="http://schemas.microsoft.com/office/powerpoint/2010/main" val="1248110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city&#10;&#10;Description automatically generated with medium confidence">
            <a:extLst>
              <a:ext uri="{FF2B5EF4-FFF2-40B4-BE49-F238E27FC236}">
                <a16:creationId xmlns:a16="http://schemas.microsoft.com/office/drawing/2014/main" id="{6188F8A7-20A9-8F48-2378-BFA47E8C9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53043-63D6-E380-E13B-3429F78D662B}"/>
              </a:ext>
            </a:extLst>
          </p:cNvPr>
          <p:cNvSpPr txBox="1"/>
          <p:nvPr/>
        </p:nvSpPr>
        <p:spPr>
          <a:xfrm>
            <a:off x="574739" y="2884235"/>
            <a:ext cx="616351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Paul engaged people in the marketplaces (Agora).</a:t>
            </a:r>
          </a:p>
        </p:txBody>
      </p:sp>
    </p:spTree>
    <p:extLst>
      <p:ext uri="{BB962C8B-B14F-4D97-AF65-F5344CB8AC3E}">
        <p14:creationId xmlns:p14="http://schemas.microsoft.com/office/powerpoint/2010/main" val="614897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ross and a book&#10;&#10;Description automatically generated">
            <a:extLst>
              <a:ext uri="{FF2B5EF4-FFF2-40B4-BE49-F238E27FC236}">
                <a16:creationId xmlns:a16="http://schemas.microsoft.com/office/drawing/2014/main" id="{AD54EA11-C739-B7AE-5AF6-CCA9B815D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0F387-E00E-FE59-9EB0-162B82EB94BC}"/>
              </a:ext>
            </a:extLst>
          </p:cNvPr>
          <p:cNvSpPr txBox="1"/>
          <p:nvPr/>
        </p:nvSpPr>
        <p:spPr>
          <a:xfrm>
            <a:off x="564465" y="2634936"/>
            <a:ext cx="524043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Paul reasoned and demonstrated the power of the Gospel.</a:t>
            </a:r>
          </a:p>
        </p:txBody>
      </p:sp>
    </p:spTree>
    <p:extLst>
      <p:ext uri="{BB962C8B-B14F-4D97-AF65-F5344CB8AC3E}">
        <p14:creationId xmlns:p14="http://schemas.microsoft.com/office/powerpoint/2010/main" val="2776494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group of people studying&#10;&#10;Description automatically generated">
            <a:extLst>
              <a:ext uri="{FF2B5EF4-FFF2-40B4-BE49-F238E27FC236}">
                <a16:creationId xmlns:a16="http://schemas.microsoft.com/office/drawing/2014/main" id="{56437A3B-F01B-B452-08AD-E878E5E5E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47258E-5D90-DE60-B42A-7849BA00B680}"/>
              </a:ext>
            </a:extLst>
          </p:cNvPr>
          <p:cNvSpPr txBox="1"/>
          <p:nvPr/>
        </p:nvSpPr>
        <p:spPr>
          <a:xfrm>
            <a:off x="521999" y="2634936"/>
            <a:ext cx="652470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Paul and his team established local churches and made the effort to nurture them.</a:t>
            </a:r>
          </a:p>
        </p:txBody>
      </p:sp>
    </p:spTree>
    <p:extLst>
      <p:ext uri="{BB962C8B-B14F-4D97-AF65-F5344CB8AC3E}">
        <p14:creationId xmlns:p14="http://schemas.microsoft.com/office/powerpoint/2010/main" val="159709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robe and a person in a robe&#10;&#10;Description automatically generated">
            <a:extLst>
              <a:ext uri="{FF2B5EF4-FFF2-40B4-BE49-F238E27FC236}">
                <a16:creationId xmlns:a16="http://schemas.microsoft.com/office/drawing/2014/main" id="{1963D8D7-309A-2878-E15F-58CFDC9B2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22C79F-CAF3-6BD9-12A8-C114AEEBC029}"/>
              </a:ext>
            </a:extLst>
          </p:cNvPr>
          <p:cNvSpPr txBox="1"/>
          <p:nvPr/>
        </p:nvSpPr>
        <p:spPr>
          <a:xfrm>
            <a:off x="771646" y="2884235"/>
            <a:ext cx="53243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17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(49-52 AD)</a:t>
            </a:r>
          </a:p>
        </p:txBody>
      </p:sp>
    </p:spTree>
    <p:extLst>
      <p:ext uri="{BB962C8B-B14F-4D97-AF65-F5344CB8AC3E}">
        <p14:creationId xmlns:p14="http://schemas.microsoft.com/office/powerpoint/2010/main" val="414335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CE11BDA8-0FA8-76F4-8949-963AC87A1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9D5C8-1053-C966-A520-C56212C2CC77}"/>
              </a:ext>
            </a:extLst>
          </p:cNvPr>
          <p:cNvSpPr txBox="1"/>
          <p:nvPr/>
        </p:nvSpPr>
        <p:spPr>
          <a:xfrm>
            <a:off x="378797" y="2884235"/>
            <a:ext cx="53243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Amphipolis and Apollonia, Greece (Acts 17:1-3)</a:t>
            </a:r>
          </a:p>
        </p:txBody>
      </p:sp>
    </p:spTree>
    <p:extLst>
      <p:ext uri="{BB962C8B-B14F-4D97-AF65-F5344CB8AC3E}">
        <p14:creationId xmlns:p14="http://schemas.microsoft.com/office/powerpoint/2010/main" val="3158384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stone road with trees in the background&#10;&#10;Description automatically generated">
            <a:extLst>
              <a:ext uri="{FF2B5EF4-FFF2-40B4-BE49-F238E27FC236}">
                <a16:creationId xmlns:a16="http://schemas.microsoft.com/office/drawing/2014/main" id="{AF8D1C00-70C4-FF73-A238-A7486555B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BC096A-1351-FA89-7C28-BC12E8B3C312}"/>
              </a:ext>
            </a:extLst>
          </p:cNvPr>
          <p:cNvSpPr txBox="1"/>
          <p:nvPr/>
        </p:nvSpPr>
        <p:spPr>
          <a:xfrm>
            <a:off x="771646" y="3133534"/>
            <a:ext cx="53243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en-IN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Egnatia</a:t>
            </a:r>
            <a:endParaRPr lang="en-IN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200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n ancient amphitheater&#10;&#10;Description automatically generated">
            <a:extLst>
              <a:ext uri="{FF2B5EF4-FFF2-40B4-BE49-F238E27FC236}">
                <a16:creationId xmlns:a16="http://schemas.microsoft.com/office/drawing/2014/main" id="{907B98FD-CC39-3C3E-8F86-6A28C534B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FD0E3-4B51-5AAC-04BA-4C137F7957C4}"/>
              </a:ext>
            </a:extLst>
          </p:cNvPr>
          <p:cNvSpPr txBox="1"/>
          <p:nvPr/>
        </p:nvSpPr>
        <p:spPr>
          <a:xfrm>
            <a:off x="679048" y="2884235"/>
            <a:ext cx="53243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Thessalonica, Greece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17:1-9)</a:t>
            </a:r>
          </a:p>
        </p:txBody>
      </p:sp>
    </p:spTree>
    <p:extLst>
      <p:ext uri="{BB962C8B-B14F-4D97-AF65-F5344CB8AC3E}">
        <p14:creationId xmlns:p14="http://schemas.microsoft.com/office/powerpoint/2010/main" val="2423128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CEA38D0C-E50C-8D61-7F59-1B16472CD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614290-0588-141D-1FB4-5C9E9D16EEFD}"/>
              </a:ext>
            </a:extLst>
          </p:cNvPr>
          <p:cNvSpPr txBox="1"/>
          <p:nvPr/>
        </p:nvSpPr>
        <p:spPr>
          <a:xfrm>
            <a:off x="567435" y="3133534"/>
            <a:ext cx="585513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Financial Help from Philippi</a:t>
            </a:r>
          </a:p>
        </p:txBody>
      </p:sp>
    </p:spTree>
    <p:extLst>
      <p:ext uri="{BB962C8B-B14F-4D97-AF65-F5344CB8AC3E}">
        <p14:creationId xmlns:p14="http://schemas.microsoft.com/office/powerpoint/2010/main" val="1222290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93819742-BE4E-9E73-CAAB-A54DBFAE6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8C4D1-0814-9B12-E196-1253586BC849}"/>
              </a:ext>
            </a:extLst>
          </p:cNvPr>
          <p:cNvSpPr txBox="1"/>
          <p:nvPr/>
        </p:nvSpPr>
        <p:spPr>
          <a:xfrm>
            <a:off x="585626" y="2884235"/>
            <a:ext cx="53243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Berea, Greece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17:10-14)</a:t>
            </a:r>
          </a:p>
        </p:txBody>
      </p:sp>
    </p:spTree>
    <p:extLst>
      <p:ext uri="{BB962C8B-B14F-4D97-AF65-F5344CB8AC3E}">
        <p14:creationId xmlns:p14="http://schemas.microsoft.com/office/powerpoint/2010/main" val="398451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97BB7CFA-A342-B792-4831-D020992F9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3E94C5-5650-3DC6-06EF-0475E252DCCF}"/>
              </a:ext>
            </a:extLst>
          </p:cNvPr>
          <p:cNvSpPr txBox="1"/>
          <p:nvPr/>
        </p:nvSpPr>
        <p:spPr>
          <a:xfrm>
            <a:off x="585626" y="2884235"/>
            <a:ext cx="53243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Athens, Greece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(Acts 17:15-34)</a:t>
            </a:r>
          </a:p>
        </p:txBody>
      </p:sp>
    </p:spTree>
    <p:extLst>
      <p:ext uri="{BB962C8B-B14F-4D97-AF65-F5344CB8AC3E}">
        <p14:creationId xmlns:p14="http://schemas.microsoft.com/office/powerpoint/2010/main" val="3942066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8450</TotalTime>
  <Words>226</Words>
  <Application>Microsoft Macintosh PowerPoint</Application>
  <PresentationFormat>Widescreen</PresentationFormat>
  <Paragraphs>37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Media License</cp:lastModifiedBy>
  <cp:revision>1573</cp:revision>
  <dcterms:created xsi:type="dcterms:W3CDTF">2022-04-28T10:27:37Z</dcterms:created>
  <dcterms:modified xsi:type="dcterms:W3CDTF">2024-07-26T03:57:31Z</dcterms:modified>
</cp:coreProperties>
</file>