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4450"/>
    <a:srgbClr val="1E4D5B"/>
    <a:srgbClr val="43001C"/>
    <a:srgbClr val="2A0C0E"/>
    <a:srgbClr val="FFFFFF"/>
    <a:srgbClr val="002537"/>
    <a:srgbClr val="0C4F23"/>
    <a:srgbClr val="44001E"/>
    <a:srgbClr val="44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4694"/>
  </p:normalViewPr>
  <p:slideViewPr>
    <p:cSldViewPr snapToGrid="0">
      <p:cViewPr varScale="1">
        <p:scale>
          <a:sx n="110" d="100"/>
          <a:sy n="110" d="100"/>
        </p:scale>
        <p:origin x="192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D69B5-E336-43FF-BBF2-649EBACD9D22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1EEC1-8735-497A-8DAB-B270CF6E1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713-628E-464B-8E51-5C16ACE0F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743EF-3C0E-4DDE-BB0D-18303CED4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809-8A02-4984-9F86-8070ABF2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8DE8-2DE2-45EC-AD94-878E3A916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3B14-A904-42B3-97C6-91660F2D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B3C0-F47E-4516-9192-04B604CC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29A56-2514-4D1B-934D-FB3D49B5C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9ECF-4486-4062-880E-60CC94E3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515B4-9943-4A5B-AF0D-295772451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28076-29F0-423D-B145-9B85D7B3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FE417-7C0C-4092-BE71-C8F1AEC4B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CFEE1-A434-4935-9F7A-2DFEB0AF6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488BA-3A77-43B4-A3C7-515F58EA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8E1CF-B958-4466-B9AE-D3535782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F948-441F-469E-BE1D-1DE7B0F9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74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DD-EAB1-45CF-96DB-68A36015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2491E-CC08-43BF-A945-15D3E1E1F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58F51-0A55-4B74-9652-9FE2B54B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07C44-3516-41E6-9077-8F0386C61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07C1-36FF-4274-A1F8-D88934EB1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1F316-5B1A-443D-9365-C36C8179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A13C4-3DF3-4525-86C4-47477E4EA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C1CFB-3B86-487E-A228-5ABF5E69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7B9A7-55A8-4706-908C-ECAED49C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88BA2-4366-4B9C-BD25-EA39237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0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9697-31BF-44CE-A6F5-1D3C9254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5A96C-0E9B-4308-807B-B978C569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A10E7-69CB-4AC4-8D62-160D788E8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E455A-282E-4D38-BC11-CBF3FD1B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CAFCE-598B-4A81-956C-7C78A3A36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75314E-F4EE-40F4-A749-C2853051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DF20-2C2F-483A-BC1C-4FC1F027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8E327-39D7-4611-9B7E-9B7B4981C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5B367-1539-48A3-B668-3F21AC25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DEA46-3E29-41B9-BF8A-0D1A4959F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11D7CF-57B2-4CF4-ABD2-87D07F8A5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5E7B8-19DD-4A55-81A9-2D56B240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55A37-1CC0-49DA-B8AF-7BB15E31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DA2146-EAA2-4A85-BD52-8C9694C2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7871-DDCE-4969-8C87-FCF64B270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5F71-CC1C-4531-B2A4-5566F8C71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CBA1D-D766-4510-B7A9-B7789B5CB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0E832-F209-4EB4-92C2-27854BD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4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A2583-F1C2-49EF-9EA3-1358454C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A3847-906B-446D-B0E0-34239134B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2FFC2-FA1D-4FE2-8A0D-E43BB3C5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6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21ED-A3BD-43E1-B701-187BAFB53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DD20B-741D-474E-8130-5403C47A1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3B465-D714-4237-9DBF-06C501B28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66BB8-EF69-4CB9-87D8-3BE65741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C8D68-DDEC-44F8-B31B-8A4478D0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F3822-FB29-434B-B198-FE4B120F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80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8D79E-C070-42CC-805C-993C1697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05739-6D5A-4777-B58D-5E87F7090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D3B37-8532-4AFF-8C8B-6E971258F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003B4-95E5-4CFA-B039-74F205407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4BB70-F8A1-41E1-9CAA-EC62D373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529D-55F2-435B-9302-D9A1AA11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0197D-BAB4-4F7A-B28D-C0FA2739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08EE8-7BC3-48D4-A38B-AB5FE3FAA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FB71-4AE5-4112-AEA3-3EC8D3B3C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7264C-6AD2-4681-A800-FAD0AF653D81}" type="datetimeFigureOut">
              <a:rPr lang="en-US" smtClean="0"/>
              <a:t>7/18/24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8847C-6665-4002-9A55-08E243D8A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88D4-A969-4584-A720-A32A42E1B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3CC-00B6-48EA-A66C-025103EA6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8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ainting of a group of men&#10;&#10;Description automatically generated">
            <a:extLst>
              <a:ext uri="{FF2B5EF4-FFF2-40B4-BE49-F238E27FC236}">
                <a16:creationId xmlns:a16="http://schemas.microsoft.com/office/drawing/2014/main" id="{C08AA2A3-099D-D3B0-B945-CFA18FC92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alking on a dirt road&#10;&#10;Description automatically generated">
            <a:extLst>
              <a:ext uri="{FF2B5EF4-FFF2-40B4-BE49-F238E27FC236}">
                <a16:creationId xmlns:a16="http://schemas.microsoft.com/office/drawing/2014/main" id="{ADFF5C19-7DC4-4BC7-AEA0-1E80D9A2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4CC11-9065-5C81-73F0-D51D06400C19}"/>
              </a:ext>
            </a:extLst>
          </p:cNvPr>
          <p:cNvSpPr txBox="1"/>
          <p:nvPr/>
        </p:nvSpPr>
        <p:spPr>
          <a:xfrm>
            <a:off x="580801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Second Missionary Journey of Paul (49-52 AD)</a:t>
            </a:r>
          </a:p>
        </p:txBody>
      </p:sp>
    </p:spTree>
    <p:extLst>
      <p:ext uri="{BB962C8B-B14F-4D97-AF65-F5344CB8AC3E}">
        <p14:creationId xmlns:p14="http://schemas.microsoft.com/office/powerpoint/2010/main" val="3669085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two people&#10;&#10;Description automatically generated">
            <a:extLst>
              <a:ext uri="{FF2B5EF4-FFF2-40B4-BE49-F238E27FC236}">
                <a16:creationId xmlns:a16="http://schemas.microsoft.com/office/drawing/2014/main" id="{5C0AA3F7-B427-97FC-40DB-B03AEFD0D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E208A8-22E8-9E1B-9167-E91A7A122220}"/>
              </a:ext>
            </a:extLst>
          </p:cNvPr>
          <p:cNvSpPr txBox="1"/>
          <p:nvPr/>
        </p:nvSpPr>
        <p:spPr>
          <a:xfrm>
            <a:off x="580801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Derbe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Lystra: Enter Timothy (vs 1-5)</a:t>
            </a:r>
          </a:p>
        </p:txBody>
      </p:sp>
    </p:spTree>
    <p:extLst>
      <p:ext uri="{BB962C8B-B14F-4D97-AF65-F5344CB8AC3E}">
        <p14:creationId xmlns:p14="http://schemas.microsoft.com/office/powerpoint/2010/main" val="2109503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map of the mediterranean sea&#10;&#10;Description automatically generated">
            <a:extLst>
              <a:ext uri="{FF2B5EF4-FFF2-40B4-BE49-F238E27FC236}">
                <a16:creationId xmlns:a16="http://schemas.microsoft.com/office/drawing/2014/main" id="{8D705B64-2772-CFFD-535F-1EAC661BC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80E3E-F05E-A2AB-DD67-D0644DC30BC5}"/>
              </a:ext>
            </a:extLst>
          </p:cNvPr>
          <p:cNvSpPr txBox="1"/>
          <p:nvPr/>
        </p:nvSpPr>
        <p:spPr>
          <a:xfrm>
            <a:off x="580801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Asia – Not Yet!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6-8)</a:t>
            </a:r>
          </a:p>
        </p:txBody>
      </p:sp>
    </p:spTree>
    <p:extLst>
      <p:ext uri="{BB962C8B-B14F-4D97-AF65-F5344CB8AC3E}">
        <p14:creationId xmlns:p14="http://schemas.microsoft.com/office/powerpoint/2010/main" val="359065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ainting&#10;&#10;Description automatically generated">
            <a:extLst>
              <a:ext uri="{FF2B5EF4-FFF2-40B4-BE49-F238E27FC236}">
                <a16:creationId xmlns:a16="http://schemas.microsoft.com/office/drawing/2014/main" id="{295381BB-C315-19FD-62FF-D201CFDD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04AC-7DA7-A290-3417-7BDD4FC8096A}"/>
              </a:ext>
            </a:extLst>
          </p:cNvPr>
          <p:cNvSpPr txBox="1"/>
          <p:nvPr/>
        </p:nvSpPr>
        <p:spPr>
          <a:xfrm>
            <a:off x="580801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Macedonian Call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9,10)</a:t>
            </a:r>
          </a:p>
        </p:txBody>
      </p:sp>
    </p:spTree>
    <p:extLst>
      <p:ext uri="{BB962C8B-B14F-4D97-AF65-F5344CB8AC3E}">
        <p14:creationId xmlns:p14="http://schemas.microsoft.com/office/powerpoint/2010/main" val="3575531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p of the greek islands&#10;&#10;Description automatically generated">
            <a:extLst>
              <a:ext uri="{FF2B5EF4-FFF2-40B4-BE49-F238E27FC236}">
                <a16:creationId xmlns:a16="http://schemas.microsoft.com/office/drawing/2014/main" id="{7273778E-DBE9-C392-7A8A-59753D23D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08EBA-1651-93BE-76CA-D35AA236D592}"/>
              </a:ext>
            </a:extLst>
          </p:cNvPr>
          <p:cNvSpPr txBox="1"/>
          <p:nvPr/>
        </p:nvSpPr>
        <p:spPr>
          <a:xfrm>
            <a:off x="591687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Philippi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11-40)</a:t>
            </a:r>
          </a:p>
        </p:txBody>
      </p:sp>
    </p:spTree>
    <p:extLst>
      <p:ext uri="{BB962C8B-B14F-4D97-AF65-F5344CB8AC3E}">
        <p14:creationId xmlns:p14="http://schemas.microsoft.com/office/powerpoint/2010/main" val="1617686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two people&#10;&#10;Description automatically generated">
            <a:extLst>
              <a:ext uri="{FF2B5EF4-FFF2-40B4-BE49-F238E27FC236}">
                <a16:creationId xmlns:a16="http://schemas.microsoft.com/office/drawing/2014/main" id="{913259DA-C83D-2705-EEE6-54BBD1E5E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124FB2-78C7-79BF-FE86-0BAA68985B16}"/>
              </a:ext>
            </a:extLst>
          </p:cNvPr>
          <p:cNvSpPr txBox="1"/>
          <p:nvPr/>
        </p:nvSpPr>
        <p:spPr>
          <a:xfrm>
            <a:off x="580801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Lydia – The Lord Opened Her Heart</a:t>
            </a:r>
          </a:p>
        </p:txBody>
      </p:sp>
    </p:spTree>
    <p:extLst>
      <p:ext uri="{BB962C8B-B14F-4D97-AF65-F5344CB8AC3E}">
        <p14:creationId xmlns:p14="http://schemas.microsoft.com/office/powerpoint/2010/main" val="1332865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ainting&#10;&#10;Description automatically generated">
            <a:extLst>
              <a:ext uri="{FF2B5EF4-FFF2-40B4-BE49-F238E27FC236}">
                <a16:creationId xmlns:a16="http://schemas.microsoft.com/office/drawing/2014/main" id="{9C4D9408-C656-0E3C-23B6-D5F6632F9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E94B9-002B-C6F5-07AB-D822970E8E18}"/>
              </a:ext>
            </a:extLst>
          </p:cNvPr>
          <p:cNvSpPr txBox="1"/>
          <p:nvPr/>
        </p:nvSpPr>
        <p:spPr>
          <a:xfrm>
            <a:off x="580801" y="3133534"/>
            <a:ext cx="58417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spirit of Divination</a:t>
            </a:r>
          </a:p>
        </p:txBody>
      </p:sp>
    </p:spTree>
    <p:extLst>
      <p:ext uri="{BB962C8B-B14F-4D97-AF65-F5344CB8AC3E}">
        <p14:creationId xmlns:p14="http://schemas.microsoft.com/office/powerpoint/2010/main" val="65434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collage of two people&#10;&#10;Description automatically generated">
            <a:extLst>
              <a:ext uri="{FF2B5EF4-FFF2-40B4-BE49-F238E27FC236}">
                <a16:creationId xmlns:a16="http://schemas.microsoft.com/office/drawing/2014/main" id="{434A3854-CEB4-7EB1-A5D3-81383096C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A866BD-B9FE-CCBF-3C49-A036CE92B20A}"/>
              </a:ext>
            </a:extLst>
          </p:cNvPr>
          <p:cNvSpPr txBox="1"/>
          <p:nvPr/>
        </p:nvSpPr>
        <p:spPr>
          <a:xfrm>
            <a:off x="569915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Praying and Singing Hymns at Midnight</a:t>
            </a:r>
          </a:p>
        </p:txBody>
      </p:sp>
    </p:spTree>
    <p:extLst>
      <p:ext uri="{BB962C8B-B14F-4D97-AF65-F5344CB8AC3E}">
        <p14:creationId xmlns:p14="http://schemas.microsoft.com/office/powerpoint/2010/main" val="180930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gate&#10;&#10;Description automatically generated">
            <a:extLst>
              <a:ext uri="{FF2B5EF4-FFF2-40B4-BE49-F238E27FC236}">
                <a16:creationId xmlns:a16="http://schemas.microsoft.com/office/drawing/2014/main" id="{47F996BB-416C-6C07-28FB-62E5E9DAB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0BECB1-B9E7-5F9D-FF5C-98414B8B529A}"/>
              </a:ext>
            </a:extLst>
          </p:cNvPr>
          <p:cNvSpPr txBox="1"/>
          <p:nvPr/>
        </p:nvSpPr>
        <p:spPr>
          <a:xfrm>
            <a:off x="569915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Every Door Opened, Every Chain Loosed!</a:t>
            </a:r>
          </a:p>
        </p:txBody>
      </p:sp>
    </p:spTree>
    <p:extLst>
      <p:ext uri="{BB962C8B-B14F-4D97-AF65-F5344CB8AC3E}">
        <p14:creationId xmlns:p14="http://schemas.microsoft.com/office/powerpoint/2010/main" val="3920070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red cape&#10;&#10;Description automatically generated">
            <a:extLst>
              <a:ext uri="{FF2B5EF4-FFF2-40B4-BE49-F238E27FC236}">
                <a16:creationId xmlns:a16="http://schemas.microsoft.com/office/drawing/2014/main" id="{B7DAC89A-F985-3403-59DC-683AA4E50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D9B676-645B-7835-F420-7C959DE0E56E}"/>
              </a:ext>
            </a:extLst>
          </p:cNvPr>
          <p:cNvSpPr txBox="1"/>
          <p:nvPr/>
        </p:nvSpPr>
        <p:spPr>
          <a:xfrm>
            <a:off x="602572" y="3133534"/>
            <a:ext cx="58417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Roman Citizenship!</a:t>
            </a:r>
          </a:p>
        </p:txBody>
      </p:sp>
    </p:spTree>
    <p:extLst>
      <p:ext uri="{BB962C8B-B14F-4D97-AF65-F5344CB8AC3E}">
        <p14:creationId xmlns:p14="http://schemas.microsoft.com/office/powerpoint/2010/main" val="365986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1A90E280-288F-1014-ED14-F61C077A3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A29D1-AF55-FC38-3E0F-A20494603B5D}"/>
              </a:ext>
            </a:extLst>
          </p:cNvPr>
          <p:cNvSpPr txBox="1"/>
          <p:nvPr/>
        </p:nvSpPr>
        <p:spPr>
          <a:xfrm>
            <a:off x="569915" y="2884235"/>
            <a:ext cx="534750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15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(49 AD)</a:t>
            </a:r>
          </a:p>
        </p:txBody>
      </p:sp>
    </p:spTree>
    <p:extLst>
      <p:ext uri="{BB962C8B-B14F-4D97-AF65-F5344CB8AC3E}">
        <p14:creationId xmlns:p14="http://schemas.microsoft.com/office/powerpoint/2010/main" val="3194770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inting&#10;&#10;Description automatically generated">
            <a:extLst>
              <a:ext uri="{FF2B5EF4-FFF2-40B4-BE49-F238E27FC236}">
                <a16:creationId xmlns:a16="http://schemas.microsoft.com/office/drawing/2014/main" id="{1A90E280-288F-1014-ED14-F61C077A3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A29D1-AF55-FC38-3E0F-A20494603B5D}"/>
              </a:ext>
            </a:extLst>
          </p:cNvPr>
          <p:cNvSpPr txBox="1"/>
          <p:nvPr/>
        </p:nvSpPr>
        <p:spPr>
          <a:xfrm>
            <a:off x="569915" y="2884235"/>
            <a:ext cx="534750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Jerusalem Council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1-21)</a:t>
            </a:r>
          </a:p>
        </p:txBody>
      </p:sp>
    </p:spTree>
    <p:extLst>
      <p:ext uri="{BB962C8B-B14F-4D97-AF65-F5344CB8AC3E}">
        <p14:creationId xmlns:p14="http://schemas.microsoft.com/office/powerpoint/2010/main" val="57745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lose-up of hands holding a brush&#10;&#10;Description automatically generated">
            <a:extLst>
              <a:ext uri="{FF2B5EF4-FFF2-40B4-BE49-F238E27FC236}">
                <a16:creationId xmlns:a16="http://schemas.microsoft.com/office/drawing/2014/main" id="{982D85CB-6057-CD85-A019-2C4A37EFC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47D18-DCDE-1BF5-B5D7-3575A03A2B67}"/>
              </a:ext>
            </a:extLst>
          </p:cNvPr>
          <p:cNvSpPr txBox="1"/>
          <p:nvPr/>
        </p:nvSpPr>
        <p:spPr>
          <a:xfrm>
            <a:off x="569915" y="2884235"/>
            <a:ext cx="534750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Written Decision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22-29)</a:t>
            </a:r>
          </a:p>
        </p:txBody>
      </p:sp>
    </p:spTree>
    <p:extLst>
      <p:ext uri="{BB962C8B-B14F-4D97-AF65-F5344CB8AC3E}">
        <p14:creationId xmlns:p14="http://schemas.microsoft.com/office/powerpoint/2010/main" val="11163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two people talking&#10;&#10;Description automatically generated">
            <a:extLst>
              <a:ext uri="{FF2B5EF4-FFF2-40B4-BE49-F238E27FC236}">
                <a16:creationId xmlns:a16="http://schemas.microsoft.com/office/drawing/2014/main" id="{00BADBEE-DD49-A391-42DD-34F296CA0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68BA7-AE57-0A88-6475-2B25FC6B503C}"/>
              </a:ext>
            </a:extLst>
          </p:cNvPr>
          <p:cNvSpPr txBox="1"/>
          <p:nvPr/>
        </p:nvSpPr>
        <p:spPr>
          <a:xfrm>
            <a:off x="569915" y="2884235"/>
            <a:ext cx="534750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Team Ministry at Antioch (vs 30-35)</a:t>
            </a:r>
          </a:p>
        </p:txBody>
      </p:sp>
    </p:spTree>
    <p:extLst>
      <p:ext uri="{BB962C8B-B14F-4D97-AF65-F5344CB8AC3E}">
        <p14:creationId xmlns:p14="http://schemas.microsoft.com/office/powerpoint/2010/main" val="3836348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ainting&#10;&#10;Description automatically generated">
            <a:extLst>
              <a:ext uri="{FF2B5EF4-FFF2-40B4-BE49-F238E27FC236}">
                <a16:creationId xmlns:a16="http://schemas.microsoft.com/office/drawing/2014/main" id="{058A94AA-A6F5-F141-BA99-3BE1351B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AFAE1-AB48-0C7B-3E85-0BA76A31F015}"/>
              </a:ext>
            </a:extLst>
          </p:cNvPr>
          <p:cNvSpPr txBox="1"/>
          <p:nvPr/>
        </p:nvSpPr>
        <p:spPr>
          <a:xfrm>
            <a:off x="569915" y="2884235"/>
            <a:ext cx="534750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Writing of </a:t>
            </a:r>
            <a:r>
              <a:rPr lang="en-I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First Epistles: James, Galatians</a:t>
            </a:r>
          </a:p>
        </p:txBody>
      </p:sp>
    </p:spTree>
    <p:extLst>
      <p:ext uri="{BB962C8B-B14F-4D97-AF65-F5344CB8AC3E}">
        <p14:creationId xmlns:p14="http://schemas.microsoft.com/office/powerpoint/2010/main" val="55211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 talking to a person&#10;&#10;Description automatically generated">
            <a:extLst>
              <a:ext uri="{FF2B5EF4-FFF2-40B4-BE49-F238E27FC236}">
                <a16:creationId xmlns:a16="http://schemas.microsoft.com/office/drawing/2014/main" id="{1F196659-782C-EA7D-3AFE-2F64AF406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2DE29-D348-F242-3104-3BA0BC8DC825}"/>
              </a:ext>
            </a:extLst>
          </p:cNvPr>
          <p:cNvSpPr txBox="1"/>
          <p:nvPr/>
        </p:nvSpPr>
        <p:spPr>
          <a:xfrm>
            <a:off x="559028" y="2634936"/>
            <a:ext cx="584177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Great Fall Out: Paul and Barnabas over John Mark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(vs 36-41)</a:t>
            </a:r>
          </a:p>
        </p:txBody>
      </p:sp>
    </p:spTree>
    <p:extLst>
      <p:ext uri="{BB962C8B-B14F-4D97-AF65-F5344CB8AC3E}">
        <p14:creationId xmlns:p14="http://schemas.microsoft.com/office/powerpoint/2010/main" val="395478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erson&#10;&#10;Description automatically generated">
            <a:extLst>
              <a:ext uri="{FF2B5EF4-FFF2-40B4-BE49-F238E27FC236}">
                <a16:creationId xmlns:a16="http://schemas.microsoft.com/office/drawing/2014/main" id="{32C2B2E9-B054-4D7D-5FA6-7346C9609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B0759-29E2-D012-8EE7-6ADCED2F949B}"/>
              </a:ext>
            </a:extLst>
          </p:cNvPr>
          <p:cNvSpPr txBox="1"/>
          <p:nvPr/>
        </p:nvSpPr>
        <p:spPr>
          <a:xfrm>
            <a:off x="569914" y="3133534"/>
            <a:ext cx="58417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John Mark</a:t>
            </a:r>
          </a:p>
        </p:txBody>
      </p:sp>
    </p:spTree>
    <p:extLst>
      <p:ext uri="{BB962C8B-B14F-4D97-AF65-F5344CB8AC3E}">
        <p14:creationId xmlns:p14="http://schemas.microsoft.com/office/powerpoint/2010/main" val="1147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ollage of a person walking on a dirt road&#10;&#10;Description automatically generated">
            <a:extLst>
              <a:ext uri="{FF2B5EF4-FFF2-40B4-BE49-F238E27FC236}">
                <a16:creationId xmlns:a16="http://schemas.microsoft.com/office/drawing/2014/main" id="{E450E506-0301-24F9-1675-02DC621AA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83382-FB99-DFF8-F4C1-3EAC2F8DC9E7}"/>
              </a:ext>
            </a:extLst>
          </p:cNvPr>
          <p:cNvSpPr txBox="1"/>
          <p:nvPr/>
        </p:nvSpPr>
        <p:spPr>
          <a:xfrm>
            <a:off x="591686" y="2884235"/>
            <a:ext cx="584177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ACTS CHAPTER 16 </a:t>
            </a:r>
          </a:p>
          <a:p>
            <a:pPr>
              <a:lnSpc>
                <a:spcPct val="90000"/>
              </a:lnSpc>
            </a:pPr>
            <a:r>
              <a:rPr lang="en-IN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(49-52 AD)</a:t>
            </a:r>
          </a:p>
        </p:txBody>
      </p:sp>
    </p:spTree>
    <p:extLst>
      <p:ext uri="{BB962C8B-B14F-4D97-AF65-F5344CB8AC3E}">
        <p14:creationId xmlns:p14="http://schemas.microsoft.com/office/powerpoint/2010/main" val="4177114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8040</TotalTime>
  <Words>130</Words>
  <Application>Microsoft Macintosh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APCWO Media License</cp:lastModifiedBy>
  <cp:revision>1527</cp:revision>
  <dcterms:created xsi:type="dcterms:W3CDTF">2022-04-28T10:27:37Z</dcterms:created>
  <dcterms:modified xsi:type="dcterms:W3CDTF">2024-07-18T10:27:43Z</dcterms:modified>
</cp:coreProperties>
</file>