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1" r:id="rId9"/>
    <p:sldId id="283" r:id="rId10"/>
    <p:sldId id="284" r:id="rId11"/>
    <p:sldId id="294" r:id="rId12"/>
    <p:sldId id="288" r:id="rId13"/>
    <p:sldId id="287" r:id="rId14"/>
    <p:sldId id="290" r:id="rId15"/>
    <p:sldId id="291" r:id="rId16"/>
    <p:sldId id="29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450"/>
    <a:srgbClr val="1E4D5B"/>
    <a:srgbClr val="43001C"/>
    <a:srgbClr val="2A0C0E"/>
    <a:srgbClr val="FFFFFF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8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on a dirt road&#10;&#10;Description automatically generated">
            <a:extLst>
              <a:ext uri="{FF2B5EF4-FFF2-40B4-BE49-F238E27FC236}">
                <a16:creationId xmlns:a16="http://schemas.microsoft.com/office/drawing/2014/main" id="{F6585615-42D5-99EE-80E7-16F137C6E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two people standing on stairs&#10;&#10;Description automatically generated">
            <a:extLst>
              <a:ext uri="{FF2B5EF4-FFF2-40B4-BE49-F238E27FC236}">
                <a16:creationId xmlns:a16="http://schemas.microsoft.com/office/drawing/2014/main" id="{F85698F0-C673-3F82-D427-4BAF0511F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73376-47EF-B449-B07E-55AF939CF714}"/>
              </a:ext>
            </a:extLst>
          </p:cNvPr>
          <p:cNvSpPr txBox="1"/>
          <p:nvPr/>
        </p:nvSpPr>
        <p:spPr>
          <a:xfrm>
            <a:off x="775504" y="2662177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14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(46-48 AD)</a:t>
            </a:r>
          </a:p>
        </p:txBody>
      </p:sp>
    </p:spTree>
    <p:extLst>
      <p:ext uri="{BB962C8B-B14F-4D97-AF65-F5344CB8AC3E}">
        <p14:creationId xmlns:p14="http://schemas.microsoft.com/office/powerpoint/2010/main" val="278151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2DE2556C-7D82-63C9-C8AA-98C167B5D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573E4-10B8-DB29-DFDC-403624A830F1}"/>
              </a:ext>
            </a:extLst>
          </p:cNvPr>
          <p:cNvSpPr txBox="1"/>
          <p:nvPr/>
        </p:nvSpPr>
        <p:spPr>
          <a:xfrm>
            <a:off x="1003139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Iconium</a:t>
            </a:r>
          </a:p>
        </p:txBody>
      </p:sp>
    </p:spTree>
    <p:extLst>
      <p:ext uri="{BB962C8B-B14F-4D97-AF65-F5344CB8AC3E}">
        <p14:creationId xmlns:p14="http://schemas.microsoft.com/office/powerpoint/2010/main" val="3274370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5E54CB8B-20DC-C00C-6229-BD27DBDCFB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1CE0D-2291-F027-8353-8199E588C062}"/>
              </a:ext>
            </a:extLst>
          </p:cNvPr>
          <p:cNvSpPr txBox="1"/>
          <p:nvPr/>
        </p:nvSpPr>
        <p:spPr>
          <a:xfrm>
            <a:off x="665682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Lystra and 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Derbe</a:t>
            </a:r>
            <a:endParaRPr lang="en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9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two people&#10;&#10;Description automatically generated">
            <a:extLst>
              <a:ext uri="{FF2B5EF4-FFF2-40B4-BE49-F238E27FC236}">
                <a16:creationId xmlns:a16="http://schemas.microsoft.com/office/drawing/2014/main" id="{8650F191-ACA2-0CFF-861A-E14CE6F64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35B88-C43F-2C3B-193B-F2A079A2880C}"/>
              </a:ext>
            </a:extLst>
          </p:cNvPr>
          <p:cNvSpPr txBox="1"/>
          <p:nvPr/>
        </p:nvSpPr>
        <p:spPr>
          <a:xfrm>
            <a:off x="654796" y="2884235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Lame man at Lystra – had faith to be healed (vs 9)</a:t>
            </a:r>
          </a:p>
        </p:txBody>
      </p:sp>
    </p:spTree>
    <p:extLst>
      <p:ext uri="{BB962C8B-B14F-4D97-AF65-F5344CB8AC3E}">
        <p14:creationId xmlns:p14="http://schemas.microsoft.com/office/powerpoint/2010/main" val="777265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dirt road&#10;&#10;Description automatically generated">
            <a:extLst>
              <a:ext uri="{FF2B5EF4-FFF2-40B4-BE49-F238E27FC236}">
                <a16:creationId xmlns:a16="http://schemas.microsoft.com/office/drawing/2014/main" id="{E15D0D67-D252-8D05-5438-DA5BF6BCB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5F7CA-86B3-80CB-2775-C0E1398FB91A}"/>
              </a:ext>
            </a:extLst>
          </p:cNvPr>
          <p:cNvSpPr txBox="1"/>
          <p:nvPr/>
        </p:nvSpPr>
        <p:spPr>
          <a:xfrm>
            <a:off x="742847" y="2884235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apostles Barnabas and Paul (vs 14)</a:t>
            </a:r>
          </a:p>
        </p:txBody>
      </p:sp>
    </p:spTree>
    <p:extLst>
      <p:ext uri="{BB962C8B-B14F-4D97-AF65-F5344CB8AC3E}">
        <p14:creationId xmlns:p14="http://schemas.microsoft.com/office/powerpoint/2010/main" val="1484658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person with his hand raised&#10;&#10;Description automatically generated">
            <a:extLst>
              <a:ext uri="{FF2B5EF4-FFF2-40B4-BE49-F238E27FC236}">
                <a16:creationId xmlns:a16="http://schemas.microsoft.com/office/drawing/2014/main" id="{3BDCBF24-9B43-1F7C-0345-5630C1ADA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99AD7-3105-8DDF-87C9-10CA6651F1DE}"/>
              </a:ext>
            </a:extLst>
          </p:cNvPr>
          <p:cNvSpPr txBox="1"/>
          <p:nvPr/>
        </p:nvSpPr>
        <p:spPr>
          <a:xfrm>
            <a:off x="742847" y="2884235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Paul’s supernatural healing (vs 19,20)</a:t>
            </a:r>
          </a:p>
        </p:txBody>
      </p:sp>
    </p:spTree>
    <p:extLst>
      <p:ext uri="{BB962C8B-B14F-4D97-AF65-F5344CB8AC3E}">
        <p14:creationId xmlns:p14="http://schemas.microsoft.com/office/powerpoint/2010/main" val="335546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person shaking hands&#10;&#10;Description automatically generated">
            <a:extLst>
              <a:ext uri="{FF2B5EF4-FFF2-40B4-BE49-F238E27FC236}">
                <a16:creationId xmlns:a16="http://schemas.microsoft.com/office/drawing/2014/main" id="{D6FFBD9D-941C-E7EC-4646-C537C7F83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224B15-336E-98F4-DC42-8CCE65026FA2}"/>
              </a:ext>
            </a:extLst>
          </p:cNvPr>
          <p:cNvSpPr txBox="1"/>
          <p:nvPr/>
        </p:nvSpPr>
        <p:spPr>
          <a:xfrm>
            <a:off x="742847" y="2884235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Appointed elders in every church (vs 23)</a:t>
            </a:r>
          </a:p>
        </p:txBody>
      </p:sp>
    </p:spTree>
    <p:extLst>
      <p:ext uri="{BB962C8B-B14F-4D97-AF65-F5344CB8AC3E}">
        <p14:creationId xmlns:p14="http://schemas.microsoft.com/office/powerpoint/2010/main" val="2604480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3F3A1C64-0A42-4930-4DC6-D17F2AAD1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C5CE3-6104-F46B-0E0E-3EEE11D688E7}"/>
              </a:ext>
            </a:extLst>
          </p:cNvPr>
          <p:cNvSpPr txBox="1"/>
          <p:nvPr/>
        </p:nvSpPr>
        <p:spPr>
          <a:xfrm>
            <a:off x="742847" y="2884235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Reported to their home church (vs 26-28)</a:t>
            </a:r>
          </a:p>
        </p:txBody>
      </p:sp>
    </p:spTree>
    <p:extLst>
      <p:ext uri="{BB962C8B-B14F-4D97-AF65-F5344CB8AC3E}">
        <p14:creationId xmlns:p14="http://schemas.microsoft.com/office/powerpoint/2010/main" val="404532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tanding on a dirt road&#10;&#10;Description automatically generated">
            <a:extLst>
              <a:ext uri="{FF2B5EF4-FFF2-40B4-BE49-F238E27FC236}">
                <a16:creationId xmlns:a16="http://schemas.microsoft.com/office/drawing/2014/main" id="{E15D0D67-D252-8D05-5438-DA5BF6BCB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5F7CA-86B3-80CB-2775-C0E1398FB91A}"/>
              </a:ext>
            </a:extLst>
          </p:cNvPr>
          <p:cNvSpPr txBox="1"/>
          <p:nvPr/>
        </p:nvSpPr>
        <p:spPr>
          <a:xfrm>
            <a:off x="775504" y="2662177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13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(46-48 AD)</a:t>
            </a:r>
          </a:p>
        </p:txBody>
      </p:sp>
    </p:spTree>
    <p:extLst>
      <p:ext uri="{BB962C8B-B14F-4D97-AF65-F5344CB8AC3E}">
        <p14:creationId xmlns:p14="http://schemas.microsoft.com/office/powerpoint/2010/main" val="90361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ainting of two people&#10;&#10;Description automatically generated">
            <a:extLst>
              <a:ext uri="{FF2B5EF4-FFF2-40B4-BE49-F238E27FC236}">
                <a16:creationId xmlns:a16="http://schemas.microsoft.com/office/drawing/2014/main" id="{F990D039-9555-D069-15EF-865C2A21C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C2FD9-07BC-D8F9-F93E-09B13F42DF94}"/>
              </a:ext>
            </a:extLst>
          </p:cNvPr>
          <p:cNvSpPr txBox="1"/>
          <p:nvPr/>
        </p:nvSpPr>
        <p:spPr>
          <a:xfrm>
            <a:off x="753733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Church in Antioch</a:t>
            </a:r>
          </a:p>
        </p:txBody>
      </p:sp>
    </p:spTree>
    <p:extLst>
      <p:ext uri="{BB962C8B-B14F-4D97-AF65-F5344CB8AC3E}">
        <p14:creationId xmlns:p14="http://schemas.microsoft.com/office/powerpoint/2010/main" val="82316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0F1C05E7-0ADC-113A-FD5B-150ECDF53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B39E7-413A-92EA-A0F0-9A1A29F784FD}"/>
              </a:ext>
            </a:extLst>
          </p:cNvPr>
          <p:cNvSpPr txBox="1"/>
          <p:nvPr/>
        </p:nvSpPr>
        <p:spPr>
          <a:xfrm>
            <a:off x="1003139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Cyprus</a:t>
            </a:r>
          </a:p>
        </p:txBody>
      </p:sp>
    </p:spTree>
    <p:extLst>
      <p:ext uri="{BB962C8B-B14F-4D97-AF65-F5344CB8AC3E}">
        <p14:creationId xmlns:p14="http://schemas.microsoft.com/office/powerpoint/2010/main" val="77874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835F65EB-0800-3A90-4E99-FB0B85F34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26281-2486-DC4B-B1BD-69080299C11D}"/>
              </a:ext>
            </a:extLst>
          </p:cNvPr>
          <p:cNvSpPr txBox="1"/>
          <p:nvPr/>
        </p:nvSpPr>
        <p:spPr>
          <a:xfrm>
            <a:off x="1003139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Perga</a:t>
            </a:r>
            <a:endParaRPr lang="en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768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tanding on a rocky cliff&#10;&#10;Description automatically generated">
            <a:extLst>
              <a:ext uri="{FF2B5EF4-FFF2-40B4-BE49-F238E27FC236}">
                <a16:creationId xmlns:a16="http://schemas.microsoft.com/office/drawing/2014/main" id="{479DD9FA-EFE6-8E43-8359-45696A65E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A3D55-B64F-B4D8-12AC-0284809849BA}"/>
              </a:ext>
            </a:extLst>
          </p:cNvPr>
          <p:cNvSpPr txBox="1"/>
          <p:nvPr/>
        </p:nvSpPr>
        <p:spPr>
          <a:xfrm>
            <a:off x="753733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Antioch in Pisidia</a:t>
            </a:r>
          </a:p>
        </p:txBody>
      </p:sp>
    </p:spTree>
    <p:extLst>
      <p:ext uri="{BB962C8B-B14F-4D97-AF65-F5344CB8AC3E}">
        <p14:creationId xmlns:p14="http://schemas.microsoft.com/office/powerpoint/2010/main" val="2219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in a robe&#10;&#10;Description automatically generated">
            <a:extLst>
              <a:ext uri="{FF2B5EF4-FFF2-40B4-BE49-F238E27FC236}">
                <a16:creationId xmlns:a16="http://schemas.microsoft.com/office/drawing/2014/main" id="{FA6D07FA-6053-7607-0314-BB3914093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69050F-003C-7650-AF6A-2A15C19E3FBB}"/>
              </a:ext>
            </a:extLst>
          </p:cNvPr>
          <p:cNvSpPr txBox="1"/>
          <p:nvPr/>
        </p:nvSpPr>
        <p:spPr>
          <a:xfrm>
            <a:off x="753733" y="2884235"/>
            <a:ext cx="509286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turn to the Gentiles (vs 46)</a:t>
            </a:r>
          </a:p>
        </p:txBody>
      </p:sp>
    </p:spTree>
    <p:extLst>
      <p:ext uri="{BB962C8B-B14F-4D97-AF65-F5344CB8AC3E}">
        <p14:creationId xmlns:p14="http://schemas.microsoft.com/office/powerpoint/2010/main" val="246230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FBD61665-A763-6D73-D1EB-D05261D5C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E53F75-F13A-C072-02BF-14F1FB4283D6}"/>
              </a:ext>
            </a:extLst>
          </p:cNvPr>
          <p:cNvSpPr txBox="1"/>
          <p:nvPr/>
        </p:nvSpPr>
        <p:spPr>
          <a:xfrm>
            <a:off x="753733" y="2884235"/>
            <a:ext cx="509286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many as had been appointed to eternal life (vs 48)</a:t>
            </a:r>
          </a:p>
        </p:txBody>
      </p:sp>
    </p:spTree>
    <p:extLst>
      <p:ext uri="{BB962C8B-B14F-4D97-AF65-F5344CB8AC3E}">
        <p14:creationId xmlns:p14="http://schemas.microsoft.com/office/powerpoint/2010/main" val="119194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2DE2556C-7D82-63C9-C8AA-98C167B5D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573E4-10B8-DB29-DFDC-403624A830F1}"/>
              </a:ext>
            </a:extLst>
          </p:cNvPr>
          <p:cNvSpPr txBox="1"/>
          <p:nvPr/>
        </p:nvSpPr>
        <p:spPr>
          <a:xfrm>
            <a:off x="1003139" y="3133534"/>
            <a:ext cx="509286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Iconium</a:t>
            </a:r>
          </a:p>
        </p:txBody>
      </p:sp>
    </p:spTree>
    <p:extLst>
      <p:ext uri="{BB962C8B-B14F-4D97-AF65-F5344CB8AC3E}">
        <p14:creationId xmlns:p14="http://schemas.microsoft.com/office/powerpoint/2010/main" val="2042766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7859</TotalTime>
  <Words>99</Words>
  <Application>Microsoft Macintosh PowerPoint</Application>
  <PresentationFormat>Widescreen</PresentationFormat>
  <Paragraphs>19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1506</cp:revision>
  <dcterms:created xsi:type="dcterms:W3CDTF">2022-04-28T10:27:37Z</dcterms:created>
  <dcterms:modified xsi:type="dcterms:W3CDTF">2024-07-12T06:56:25Z</dcterms:modified>
</cp:coreProperties>
</file>