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50"/>
    <a:srgbClr val="1E4D5B"/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7/4/24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painting&#10;&#10;Description automatically generated">
            <a:extLst>
              <a:ext uri="{FF2B5EF4-FFF2-40B4-BE49-F238E27FC236}">
                <a16:creationId xmlns:a16="http://schemas.microsoft.com/office/drawing/2014/main" id="{F0B2A821-D373-F732-6E60-2A13A57E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a painting of a person lying on the ground&#10;&#10;Description automatically generated">
            <a:extLst>
              <a:ext uri="{FF2B5EF4-FFF2-40B4-BE49-F238E27FC236}">
                <a16:creationId xmlns:a16="http://schemas.microsoft.com/office/drawing/2014/main" id="{1043DF81-1DBA-8EBF-B607-138500B21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CBB41-6914-F024-3710-BD9779863158}"/>
              </a:ext>
            </a:extLst>
          </p:cNvPr>
          <p:cNvSpPr txBox="1"/>
          <p:nvPr/>
        </p:nvSpPr>
        <p:spPr>
          <a:xfrm>
            <a:off x="632061" y="2634936"/>
            <a:ext cx="574696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Herod's End - When a Man Exalts Himself as God </a:t>
            </a:r>
          </a:p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12:20-23)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4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ainting&#10;&#10;Description automatically generated">
            <a:extLst>
              <a:ext uri="{FF2B5EF4-FFF2-40B4-BE49-F238E27FC236}">
                <a16:creationId xmlns:a16="http://schemas.microsoft.com/office/drawing/2014/main" id="{E9EBF839-E0D1-4F2B-322A-AE13DA999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21F3E-6762-98D3-7F37-12A5BDC475C1}"/>
              </a:ext>
            </a:extLst>
          </p:cNvPr>
          <p:cNvSpPr txBox="1"/>
          <p:nvPr/>
        </p:nvSpPr>
        <p:spPr>
          <a:xfrm>
            <a:off x="925975" y="3133534"/>
            <a:ext cx="51700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CHAPTER 11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2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nting&#10;&#10;Description automatically generated">
            <a:extLst>
              <a:ext uri="{FF2B5EF4-FFF2-40B4-BE49-F238E27FC236}">
                <a16:creationId xmlns:a16="http://schemas.microsoft.com/office/drawing/2014/main" id="{E9EBF839-E0D1-4F2B-322A-AE13DA999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21F3E-6762-98D3-7F37-12A5BDC475C1}"/>
              </a:ext>
            </a:extLst>
          </p:cNvPr>
          <p:cNvSpPr txBox="1"/>
          <p:nvPr/>
        </p:nvSpPr>
        <p:spPr>
          <a:xfrm>
            <a:off x="632061" y="2884235"/>
            <a:ext cx="59429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Peter: "Who Was I to Try and Stop God" (Acts 11:1-18)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3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two people&#10;&#10;Description automatically generated">
            <a:extLst>
              <a:ext uri="{FF2B5EF4-FFF2-40B4-BE49-F238E27FC236}">
                <a16:creationId xmlns:a16="http://schemas.microsoft.com/office/drawing/2014/main" id="{11D0BBCE-3DA1-CAD0-4BC8-0595C86F4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5E7AC7-D8B3-B5A4-3749-EFC01E38CC6F}"/>
              </a:ext>
            </a:extLst>
          </p:cNvPr>
          <p:cNvSpPr txBox="1"/>
          <p:nvPr/>
        </p:nvSpPr>
        <p:spPr>
          <a:xfrm>
            <a:off x="632061" y="2884235"/>
            <a:ext cx="59429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Church in Antioch </a:t>
            </a:r>
          </a:p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11:19-26)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oom with stone walls and arches&#10;&#10;Description automatically generated">
            <a:extLst>
              <a:ext uri="{FF2B5EF4-FFF2-40B4-BE49-F238E27FC236}">
                <a16:creationId xmlns:a16="http://schemas.microsoft.com/office/drawing/2014/main" id="{02A56FD5-3396-0844-49F3-74436DE47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3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two people&#10;&#10;Description automatically generated">
            <a:extLst>
              <a:ext uri="{FF2B5EF4-FFF2-40B4-BE49-F238E27FC236}">
                <a16:creationId xmlns:a16="http://schemas.microsoft.com/office/drawing/2014/main" id="{C0109F4D-3C2D-1CDE-9170-E89875132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316967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7C8F91-7748-96FC-B0C9-1CEE1E6D4890}"/>
              </a:ext>
            </a:extLst>
          </p:cNvPr>
          <p:cNvSpPr txBox="1"/>
          <p:nvPr/>
        </p:nvSpPr>
        <p:spPr>
          <a:xfrm>
            <a:off x="632061" y="2884235"/>
            <a:ext cx="59429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Prophetic Word and Material Help (Acts 11:27-30)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1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person wearing a crown&#10;&#10;Description automatically generated">
            <a:extLst>
              <a:ext uri="{FF2B5EF4-FFF2-40B4-BE49-F238E27FC236}">
                <a16:creationId xmlns:a16="http://schemas.microsoft.com/office/drawing/2014/main" id="{D4E14158-6F3C-F776-669B-91A8D1AFF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522B0-FE68-2635-250D-BF211CDBCCB2}"/>
              </a:ext>
            </a:extLst>
          </p:cNvPr>
          <p:cNvSpPr txBox="1"/>
          <p:nvPr/>
        </p:nvSpPr>
        <p:spPr>
          <a:xfrm>
            <a:off x="925975" y="3133534"/>
            <a:ext cx="51700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CHAPTER 12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9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ainting of a person kneeling on the ground&#10;&#10;Description automatically generated">
            <a:extLst>
              <a:ext uri="{FF2B5EF4-FFF2-40B4-BE49-F238E27FC236}">
                <a16:creationId xmlns:a16="http://schemas.microsoft.com/office/drawing/2014/main" id="{C7A3D1A1-5FFA-CD93-24E3-2043DDE5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74783-3547-4B53-AA48-A1262152913C}"/>
              </a:ext>
            </a:extLst>
          </p:cNvPr>
          <p:cNvSpPr txBox="1"/>
          <p:nvPr/>
        </p:nvSpPr>
        <p:spPr>
          <a:xfrm>
            <a:off x="686489" y="2884235"/>
            <a:ext cx="57469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- The First Apostle </a:t>
            </a: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Be Martyred (Acts 12:1-5)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9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images of angels and people&#10;&#10;Description automatically generated">
            <a:extLst>
              <a:ext uri="{FF2B5EF4-FFF2-40B4-BE49-F238E27FC236}">
                <a16:creationId xmlns:a16="http://schemas.microsoft.com/office/drawing/2014/main" id="{D45FE0A7-7237-1664-7336-5094852C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4B00F-6754-FE8F-2E80-82D564782313}"/>
              </a:ext>
            </a:extLst>
          </p:cNvPr>
          <p:cNvSpPr txBox="1"/>
          <p:nvPr/>
        </p:nvSpPr>
        <p:spPr>
          <a:xfrm>
            <a:off x="686489" y="2884235"/>
            <a:ext cx="57469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Peter's Second Angelic </a:t>
            </a:r>
          </a:p>
          <a:p>
            <a:pPr>
              <a:lnSpc>
                <a:spcPct val="90000"/>
              </a:lnSpc>
            </a:pPr>
            <a:r>
              <a:rPr lang="en-IN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Jailbreak (Acts 12:6-19)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2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7530</TotalTime>
  <Words>74</Words>
  <Application>Microsoft Macintosh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1481</cp:revision>
  <dcterms:created xsi:type="dcterms:W3CDTF">2022-04-28T10:27:37Z</dcterms:created>
  <dcterms:modified xsi:type="dcterms:W3CDTF">2024-07-04T09:47:57Z</dcterms:modified>
</cp:coreProperties>
</file>