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450"/>
    <a:srgbClr val="1E4D5B"/>
    <a:srgbClr val="43001C"/>
    <a:srgbClr val="2A0C0E"/>
    <a:srgbClr val="FFFFFF"/>
    <a:srgbClr val="002537"/>
    <a:srgbClr val="0C4F23"/>
    <a:srgbClr val="44001E"/>
    <a:srgbClr val="440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744"/>
  </p:normalViewPr>
  <p:slideViewPr>
    <p:cSldViewPr snapToGrid="0">
      <p:cViewPr varScale="1">
        <p:scale>
          <a:sx n="111" d="100"/>
          <a:sy n="111" d="100"/>
        </p:scale>
        <p:origin x="10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5/23/24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5/23/24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5/23/24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erson holding another person&#10;&#10;Description automatically generated">
            <a:extLst>
              <a:ext uri="{FF2B5EF4-FFF2-40B4-BE49-F238E27FC236}">
                <a16:creationId xmlns:a16="http://schemas.microsoft.com/office/drawing/2014/main" id="{F54E50F1-8717-FD02-225C-4E9B7DE6BA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44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ugging a person&#10;&#10;Description automatically generated">
            <a:extLst>
              <a:ext uri="{FF2B5EF4-FFF2-40B4-BE49-F238E27FC236}">
                <a16:creationId xmlns:a16="http://schemas.microsoft.com/office/drawing/2014/main" id="{482C7414-7473-62AA-C545-B39B313869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7E7BCD-F6C0-A560-167E-81C4D8392837}"/>
              </a:ext>
            </a:extLst>
          </p:cNvPr>
          <p:cNvSpPr txBox="1"/>
          <p:nvPr/>
        </p:nvSpPr>
        <p:spPr>
          <a:xfrm>
            <a:off x="551938" y="3133534"/>
            <a:ext cx="620038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Widow’s son (Luke 7:11-17)</a:t>
            </a:r>
          </a:p>
        </p:txBody>
      </p:sp>
    </p:spTree>
    <p:extLst>
      <p:ext uri="{BB962C8B-B14F-4D97-AF65-F5344CB8AC3E}">
        <p14:creationId xmlns:p14="http://schemas.microsoft.com/office/powerpoint/2010/main" val="192994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ugging a person&#10;&#10;Description automatically generated">
            <a:extLst>
              <a:ext uri="{FF2B5EF4-FFF2-40B4-BE49-F238E27FC236}">
                <a16:creationId xmlns:a16="http://schemas.microsoft.com/office/drawing/2014/main" id="{482C7414-7473-62AA-C545-B39B313869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7E7BCD-F6C0-A560-167E-81C4D8392837}"/>
              </a:ext>
            </a:extLst>
          </p:cNvPr>
          <p:cNvSpPr txBox="1"/>
          <p:nvPr/>
        </p:nvSpPr>
        <p:spPr>
          <a:xfrm>
            <a:off x="551938" y="3133534"/>
            <a:ext cx="620038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Lazarus (John 11:1-44)</a:t>
            </a:r>
          </a:p>
        </p:txBody>
      </p:sp>
    </p:spTree>
    <p:extLst>
      <p:ext uri="{BB962C8B-B14F-4D97-AF65-F5344CB8AC3E}">
        <p14:creationId xmlns:p14="http://schemas.microsoft.com/office/powerpoint/2010/main" val="1500156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ugging a person&#10;&#10;Description automatically generated">
            <a:extLst>
              <a:ext uri="{FF2B5EF4-FFF2-40B4-BE49-F238E27FC236}">
                <a16:creationId xmlns:a16="http://schemas.microsoft.com/office/drawing/2014/main" id="{482C7414-7473-62AA-C545-B39B313869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7E7BCD-F6C0-A560-167E-81C4D8392837}"/>
              </a:ext>
            </a:extLst>
          </p:cNvPr>
          <p:cNvSpPr txBox="1"/>
          <p:nvPr/>
        </p:nvSpPr>
        <p:spPr>
          <a:xfrm>
            <a:off x="609812" y="2884235"/>
            <a:ext cx="620038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conquered death, hell, and the grave.</a:t>
            </a:r>
          </a:p>
        </p:txBody>
      </p:sp>
    </p:spTree>
    <p:extLst>
      <p:ext uri="{BB962C8B-B14F-4D97-AF65-F5344CB8AC3E}">
        <p14:creationId xmlns:p14="http://schemas.microsoft.com/office/powerpoint/2010/main" val="1311114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ugging a person&#10;&#10;Description automatically generated">
            <a:extLst>
              <a:ext uri="{FF2B5EF4-FFF2-40B4-BE49-F238E27FC236}">
                <a16:creationId xmlns:a16="http://schemas.microsoft.com/office/drawing/2014/main" id="{482C7414-7473-62AA-C545-B39B313869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7E7BCD-F6C0-A560-167E-81C4D8392837}"/>
              </a:ext>
            </a:extLst>
          </p:cNvPr>
          <p:cNvSpPr txBox="1"/>
          <p:nvPr/>
        </p:nvSpPr>
        <p:spPr>
          <a:xfrm>
            <a:off x="517214" y="3133534"/>
            <a:ext cx="620038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still gives life to the dead.</a:t>
            </a:r>
          </a:p>
        </p:txBody>
      </p:sp>
    </p:spTree>
    <p:extLst>
      <p:ext uri="{BB962C8B-B14F-4D97-AF65-F5344CB8AC3E}">
        <p14:creationId xmlns:p14="http://schemas.microsoft.com/office/powerpoint/2010/main" val="2798828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ugging a person&#10;&#10;Description automatically generated">
            <a:extLst>
              <a:ext uri="{FF2B5EF4-FFF2-40B4-BE49-F238E27FC236}">
                <a16:creationId xmlns:a16="http://schemas.microsoft.com/office/drawing/2014/main" id="{482C7414-7473-62AA-C545-B39B313869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7E7BCD-F6C0-A560-167E-81C4D8392837}"/>
              </a:ext>
            </a:extLst>
          </p:cNvPr>
          <p:cNvSpPr txBox="1"/>
          <p:nvPr/>
        </p:nvSpPr>
        <p:spPr>
          <a:xfrm>
            <a:off x="528789" y="2658972"/>
            <a:ext cx="6200383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still resurrects broken lives, wounded lives, shattered dreams, and the dead.</a:t>
            </a:r>
          </a:p>
        </p:txBody>
      </p:sp>
    </p:spTree>
    <p:extLst>
      <p:ext uri="{BB962C8B-B14F-4D97-AF65-F5344CB8AC3E}">
        <p14:creationId xmlns:p14="http://schemas.microsoft.com/office/powerpoint/2010/main" val="4123043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hugging a person&#10;&#10;Description automatically generated">
            <a:extLst>
              <a:ext uri="{FF2B5EF4-FFF2-40B4-BE49-F238E27FC236}">
                <a16:creationId xmlns:a16="http://schemas.microsoft.com/office/drawing/2014/main" id="{482C7414-7473-62AA-C545-B39B313869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7E7BCD-F6C0-A560-167E-81C4D8392837}"/>
              </a:ext>
            </a:extLst>
          </p:cNvPr>
          <p:cNvSpPr txBox="1"/>
          <p:nvPr/>
        </p:nvSpPr>
        <p:spPr>
          <a:xfrm>
            <a:off x="644536" y="2634936"/>
            <a:ext cx="6200383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Wholeness includes healing of the total person - spirit, soul and body.</a:t>
            </a:r>
          </a:p>
        </p:txBody>
      </p:sp>
    </p:spTree>
    <p:extLst>
      <p:ext uri="{BB962C8B-B14F-4D97-AF65-F5344CB8AC3E}">
        <p14:creationId xmlns:p14="http://schemas.microsoft.com/office/powerpoint/2010/main" val="1338348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ugging a person&#10;&#10;Description automatically generated">
            <a:extLst>
              <a:ext uri="{FF2B5EF4-FFF2-40B4-BE49-F238E27FC236}">
                <a16:creationId xmlns:a16="http://schemas.microsoft.com/office/drawing/2014/main" id="{482C7414-7473-62AA-C545-B39B313869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7E7BCD-F6C0-A560-167E-81C4D8392837}"/>
              </a:ext>
            </a:extLst>
          </p:cNvPr>
          <p:cNvSpPr txBox="1"/>
          <p:nvPr/>
        </p:nvSpPr>
        <p:spPr>
          <a:xfrm>
            <a:off x="632961" y="2884235"/>
            <a:ext cx="620038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JESUS HEALS THE 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BROKEN-HEARTED</a:t>
            </a:r>
          </a:p>
        </p:txBody>
      </p:sp>
    </p:spTree>
    <p:extLst>
      <p:ext uri="{BB962C8B-B14F-4D97-AF65-F5344CB8AC3E}">
        <p14:creationId xmlns:p14="http://schemas.microsoft.com/office/powerpoint/2010/main" val="1102191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ugging a person&#10;&#10;Description automatically generated">
            <a:extLst>
              <a:ext uri="{FF2B5EF4-FFF2-40B4-BE49-F238E27FC236}">
                <a16:creationId xmlns:a16="http://schemas.microsoft.com/office/drawing/2014/main" id="{482C7414-7473-62AA-C545-B39B313869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7E7BCD-F6C0-A560-167E-81C4D8392837}"/>
              </a:ext>
            </a:extLst>
          </p:cNvPr>
          <p:cNvSpPr txBox="1"/>
          <p:nvPr/>
        </p:nvSpPr>
        <p:spPr>
          <a:xfrm>
            <a:off x="679260" y="917543"/>
            <a:ext cx="6200383" cy="502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Luke 4:18,19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18 “The Spirit of the Lord is upon me, Because He has anointed me To preach the gospel to the poor; He has sent me to heal the </a:t>
            </a:r>
            <a:r>
              <a:rPr lang="en-IN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brokenhearted</a:t>
            </a: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To proclaim liberty to the captives And recovery of sight to the blind, To set at liberty those who are oppressed;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19 To proclaim the acceptable year of the Lord.”</a:t>
            </a:r>
          </a:p>
        </p:txBody>
      </p:sp>
    </p:spTree>
    <p:extLst>
      <p:ext uri="{BB962C8B-B14F-4D97-AF65-F5344CB8AC3E}">
        <p14:creationId xmlns:p14="http://schemas.microsoft.com/office/powerpoint/2010/main" val="2604893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ugging a person&#10;&#10;Description automatically generated">
            <a:extLst>
              <a:ext uri="{FF2B5EF4-FFF2-40B4-BE49-F238E27FC236}">
                <a16:creationId xmlns:a16="http://schemas.microsoft.com/office/drawing/2014/main" id="{482C7414-7473-62AA-C545-B39B313869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7E7BCD-F6C0-A560-167E-81C4D8392837}"/>
              </a:ext>
            </a:extLst>
          </p:cNvPr>
          <p:cNvSpPr txBox="1"/>
          <p:nvPr/>
        </p:nvSpPr>
        <p:spPr>
          <a:xfrm>
            <a:off x="632961" y="2884235"/>
            <a:ext cx="620038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JESUS DIED TO MAKE US WHOLE</a:t>
            </a:r>
          </a:p>
        </p:txBody>
      </p:sp>
    </p:spTree>
    <p:extLst>
      <p:ext uri="{BB962C8B-B14F-4D97-AF65-F5344CB8AC3E}">
        <p14:creationId xmlns:p14="http://schemas.microsoft.com/office/powerpoint/2010/main" val="2914304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ugging a person&#10;&#10;Description automatically generated">
            <a:extLst>
              <a:ext uri="{FF2B5EF4-FFF2-40B4-BE49-F238E27FC236}">
                <a16:creationId xmlns:a16="http://schemas.microsoft.com/office/drawing/2014/main" id="{482C7414-7473-62AA-C545-B39B313869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7E7BCD-F6C0-A560-167E-81C4D8392837}"/>
              </a:ext>
            </a:extLst>
          </p:cNvPr>
          <p:cNvSpPr txBox="1"/>
          <p:nvPr/>
        </p:nvSpPr>
        <p:spPr>
          <a:xfrm>
            <a:off x="690835" y="1803939"/>
            <a:ext cx="6200383" cy="32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Isaiah 53:5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But He was wounded for our transgressions, He was bruised for our iniquities; The chastisement for our peace </a:t>
            </a:r>
            <a:r>
              <a:rPr lang="en-IN" sz="32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(shalom = wholeness)</a:t>
            </a: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was upon Him, And by His stripes we are healed</a:t>
            </a:r>
          </a:p>
        </p:txBody>
      </p:sp>
    </p:spTree>
    <p:extLst>
      <p:ext uri="{BB962C8B-B14F-4D97-AF65-F5344CB8AC3E}">
        <p14:creationId xmlns:p14="http://schemas.microsoft.com/office/powerpoint/2010/main" val="1614318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ugging a person&#10;&#10;Description automatically generated">
            <a:extLst>
              <a:ext uri="{FF2B5EF4-FFF2-40B4-BE49-F238E27FC236}">
                <a16:creationId xmlns:a16="http://schemas.microsoft.com/office/drawing/2014/main" id="{482C7414-7473-62AA-C545-B39B313869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7E7BCD-F6C0-A560-167E-81C4D8392837}"/>
              </a:ext>
            </a:extLst>
          </p:cNvPr>
          <p:cNvSpPr txBox="1"/>
          <p:nvPr/>
        </p:nvSpPr>
        <p:spPr>
          <a:xfrm>
            <a:off x="609812" y="3133534"/>
            <a:ext cx="620038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JESUS IS LORD OVER DEATH</a:t>
            </a:r>
          </a:p>
        </p:txBody>
      </p:sp>
    </p:spTree>
    <p:extLst>
      <p:ext uri="{BB962C8B-B14F-4D97-AF65-F5344CB8AC3E}">
        <p14:creationId xmlns:p14="http://schemas.microsoft.com/office/powerpoint/2010/main" val="1326307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ugging a person&#10;&#10;Description automatically generated">
            <a:extLst>
              <a:ext uri="{FF2B5EF4-FFF2-40B4-BE49-F238E27FC236}">
                <a16:creationId xmlns:a16="http://schemas.microsoft.com/office/drawing/2014/main" id="{482C7414-7473-62AA-C545-B39B313869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7E7BCD-F6C0-A560-167E-81C4D8392837}"/>
              </a:ext>
            </a:extLst>
          </p:cNvPr>
          <p:cNvSpPr txBox="1"/>
          <p:nvPr/>
        </p:nvSpPr>
        <p:spPr>
          <a:xfrm>
            <a:off x="609812" y="3133534"/>
            <a:ext cx="620038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raised the dead.</a:t>
            </a:r>
          </a:p>
        </p:txBody>
      </p:sp>
    </p:spTree>
    <p:extLst>
      <p:ext uri="{BB962C8B-B14F-4D97-AF65-F5344CB8AC3E}">
        <p14:creationId xmlns:p14="http://schemas.microsoft.com/office/powerpoint/2010/main" val="3399412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ugging a person&#10;&#10;Description automatically generated">
            <a:extLst>
              <a:ext uri="{FF2B5EF4-FFF2-40B4-BE49-F238E27FC236}">
                <a16:creationId xmlns:a16="http://schemas.microsoft.com/office/drawing/2014/main" id="{482C7414-7473-62AA-C545-B39B313869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7E7BCD-F6C0-A560-167E-81C4D8392837}"/>
              </a:ext>
            </a:extLst>
          </p:cNvPr>
          <p:cNvSpPr txBox="1"/>
          <p:nvPr/>
        </p:nvSpPr>
        <p:spPr>
          <a:xfrm>
            <a:off x="609812" y="2634936"/>
            <a:ext cx="6200383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Jairus’ daughter 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(Matthew 9:18; Mark 5:22; Luke 8:40)</a:t>
            </a:r>
          </a:p>
        </p:txBody>
      </p:sp>
    </p:spTree>
    <p:extLst>
      <p:ext uri="{BB962C8B-B14F-4D97-AF65-F5344CB8AC3E}">
        <p14:creationId xmlns:p14="http://schemas.microsoft.com/office/powerpoint/2010/main" val="571018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6570</TotalTime>
  <Words>198</Words>
  <Application>Microsoft Macintosh PowerPoint</Application>
  <PresentationFormat>Widescreen</PresentationFormat>
  <Paragraphs>18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1331</cp:revision>
  <dcterms:created xsi:type="dcterms:W3CDTF">2022-04-28T10:27:37Z</dcterms:created>
  <dcterms:modified xsi:type="dcterms:W3CDTF">2024-05-23T08:59:39Z</dcterms:modified>
</cp:coreProperties>
</file>