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3" r:id="rId2"/>
    <p:sldId id="274"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17" d="100"/>
          <a:sy n="117" d="100"/>
        </p:scale>
        <p:origin x="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5/3/24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5/3/24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person's hand&#10;&#10;Description automatically generated">
            <a:extLst>
              <a:ext uri="{FF2B5EF4-FFF2-40B4-BE49-F238E27FC236}">
                <a16:creationId xmlns:a16="http://schemas.microsoft.com/office/drawing/2014/main" id="{8F0449D4-3E2C-6E8C-817F-CD23A3228298}"/>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robe&#10;&#10;Description automatically generated">
            <a:extLst>
              <a:ext uri="{FF2B5EF4-FFF2-40B4-BE49-F238E27FC236}">
                <a16:creationId xmlns:a16="http://schemas.microsoft.com/office/drawing/2014/main" id="{51AFBC33-33CC-CE55-B710-842C3AE3814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964EE2A-E0CD-0D94-E386-D7F4EF9AED4C}"/>
              </a:ext>
            </a:extLst>
          </p:cNvPr>
          <p:cNvSpPr txBox="1"/>
          <p:nvPr/>
        </p:nvSpPr>
        <p:spPr>
          <a:xfrm>
            <a:off x="486876" y="2385637"/>
            <a:ext cx="5837128"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EDEMA, SWELLING, JOINT PROBLEMS</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Man with dropsy—swollen joints (Luke 14:1-4)</a:t>
            </a:r>
          </a:p>
        </p:txBody>
      </p:sp>
    </p:spTree>
    <p:extLst>
      <p:ext uri="{BB962C8B-B14F-4D97-AF65-F5344CB8AC3E}">
        <p14:creationId xmlns:p14="http://schemas.microsoft.com/office/powerpoint/2010/main" val="226309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holding another person's head&#10;&#10;Description automatically generated">
            <a:extLst>
              <a:ext uri="{FF2B5EF4-FFF2-40B4-BE49-F238E27FC236}">
                <a16:creationId xmlns:a16="http://schemas.microsoft.com/office/drawing/2014/main" id="{EC81F231-A70E-D96F-E12F-F4663591E4C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19F55DA-6442-A294-7A1D-2CB071632862}"/>
              </a:ext>
            </a:extLst>
          </p:cNvPr>
          <p:cNvSpPr txBox="1"/>
          <p:nvPr/>
        </p:nvSpPr>
        <p:spPr>
          <a:xfrm>
            <a:off x="465105" y="2884235"/>
            <a:ext cx="583712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INJURIES</a:t>
            </a:r>
          </a:p>
          <a:p>
            <a:pPr>
              <a:lnSpc>
                <a:spcPct val="90000"/>
              </a:lnSpc>
            </a:pPr>
            <a:r>
              <a:rPr lang="en-IN" sz="3600" dirty="0" err="1">
                <a:solidFill>
                  <a:schemeClr val="bg1"/>
                </a:solidFill>
                <a:effectLst/>
                <a:latin typeface="Calibri" panose="020F0502020204030204" pitchFamily="34" charset="0"/>
                <a:cs typeface="Calibri" panose="020F0502020204030204" pitchFamily="34" charset="0"/>
              </a:rPr>
              <a:t>Malchus</a:t>
            </a:r>
            <a:r>
              <a:rPr lang="en-IN" sz="3600" dirty="0">
                <a:solidFill>
                  <a:schemeClr val="bg1"/>
                </a:solidFill>
                <a:effectLst/>
                <a:latin typeface="Calibri" panose="020F0502020204030204" pitchFamily="34" charset="0"/>
                <a:cs typeface="Calibri" panose="020F0502020204030204" pitchFamily="34" charset="0"/>
              </a:rPr>
              <a:t>’ ear (Luke 22:49-51)</a:t>
            </a:r>
          </a:p>
        </p:txBody>
      </p:sp>
    </p:spTree>
    <p:extLst>
      <p:ext uri="{BB962C8B-B14F-4D97-AF65-F5344CB8AC3E}">
        <p14:creationId xmlns:p14="http://schemas.microsoft.com/office/powerpoint/2010/main" val="254545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91142" y="2884235"/>
            <a:ext cx="647774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MAIMED—MISSING ARMS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AND LEGS</a:t>
            </a:r>
          </a:p>
        </p:txBody>
      </p:sp>
    </p:spTree>
    <p:extLst>
      <p:ext uri="{BB962C8B-B14F-4D97-AF65-F5344CB8AC3E}">
        <p14:creationId xmlns:p14="http://schemas.microsoft.com/office/powerpoint/2010/main" val="388783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402026" y="988018"/>
            <a:ext cx="614028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15:29-31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Jesus departed from there, skirted the Sea of Galilee, and went up on the mountain and sat down there.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30 Then great multitudes came to Him, having with them the lame, blind, mute, maimed, and many others; and they laid them down at Jesus' feet, and He healed them. </a:t>
            </a:r>
          </a:p>
        </p:txBody>
      </p:sp>
    </p:spTree>
    <p:extLst>
      <p:ext uri="{BB962C8B-B14F-4D97-AF65-F5344CB8AC3E}">
        <p14:creationId xmlns:p14="http://schemas.microsoft.com/office/powerpoint/2010/main" val="49938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80257" y="1803939"/>
            <a:ext cx="590080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15:29-31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31 So the multitude </a:t>
            </a:r>
            <a:r>
              <a:rPr lang="en-IN" sz="3200" dirty="0" err="1">
                <a:solidFill>
                  <a:schemeClr val="bg1"/>
                </a:solidFill>
                <a:effectLst/>
                <a:latin typeface="Calibri" panose="020F0502020204030204" pitchFamily="34" charset="0"/>
                <a:cs typeface="Calibri" panose="020F0502020204030204" pitchFamily="34" charset="0"/>
              </a:rPr>
              <a:t>marveled</a:t>
            </a:r>
            <a:r>
              <a:rPr lang="en-IN" sz="3200" dirty="0">
                <a:solidFill>
                  <a:schemeClr val="bg1"/>
                </a:solidFill>
                <a:effectLst/>
                <a:latin typeface="Calibri" panose="020F0502020204030204" pitchFamily="34" charset="0"/>
                <a:cs typeface="Calibri" panose="020F0502020204030204" pitchFamily="34" charset="0"/>
              </a:rPr>
              <a:t> when they saw the mute speaking, the maimed made whole, the lame walking, and the blind seeing; and they glorified the God of Israel. </a:t>
            </a:r>
          </a:p>
        </p:txBody>
      </p:sp>
    </p:spTree>
    <p:extLst>
      <p:ext uri="{BB962C8B-B14F-4D97-AF65-F5344CB8AC3E}">
        <p14:creationId xmlns:p14="http://schemas.microsoft.com/office/powerpoint/2010/main" val="130198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69371" y="2884235"/>
            <a:ext cx="586814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ALL KINDS OF SICKNESSES AND DISEASES</a:t>
            </a:r>
          </a:p>
        </p:txBody>
      </p:sp>
    </p:spTree>
    <p:extLst>
      <p:ext uri="{BB962C8B-B14F-4D97-AF65-F5344CB8AC3E}">
        <p14:creationId xmlns:p14="http://schemas.microsoft.com/office/powerpoint/2010/main" val="354818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04055" y="252746"/>
            <a:ext cx="6064088"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4:23,24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Jesus went about all Galilee, teaching in their synagogues, preaching the gospel of the kingdom, and healing all kinds of sickness and all kinds of disease among the people.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Then His fame went throughout all Syria; and they brought to Him all sick people who were afflicted with various diseases and torments, and those who were demon-possessed, epileptics, and paralytics; and He healed them.</a:t>
            </a:r>
          </a:p>
        </p:txBody>
      </p:sp>
    </p:spTree>
    <p:extLst>
      <p:ext uri="{BB962C8B-B14F-4D97-AF65-F5344CB8AC3E}">
        <p14:creationId xmlns:p14="http://schemas.microsoft.com/office/powerpoint/2010/main" val="26874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80256" y="3133534"/>
            <a:ext cx="586814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IS HERE!</a:t>
            </a:r>
          </a:p>
        </p:txBody>
      </p:sp>
    </p:spTree>
    <p:extLst>
      <p:ext uri="{BB962C8B-B14F-4D97-AF65-F5344CB8AC3E}">
        <p14:creationId xmlns:p14="http://schemas.microsoft.com/office/powerpoint/2010/main" val="230547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412914" y="1139142"/>
            <a:ext cx="5498029"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18:19,20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"Again I say to you that if two of you agree on earth concerning anything that they ask, it will be done for them by My Father in heaven.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For where two or three are gathered together in My name, I am there in the midst of them." </a:t>
            </a:r>
          </a:p>
        </p:txBody>
      </p:sp>
    </p:spTree>
    <p:extLst>
      <p:ext uri="{BB962C8B-B14F-4D97-AF65-F5344CB8AC3E}">
        <p14:creationId xmlns:p14="http://schemas.microsoft.com/office/powerpoint/2010/main" val="328916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80257" y="2025539"/>
            <a:ext cx="549802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5:4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 the name of our Lord Jesus Christ, when you are gathered together, along with my spirit, with the power of our Lord Jesus Christ, </a:t>
            </a:r>
          </a:p>
        </p:txBody>
      </p:sp>
    </p:spTree>
    <p:extLst>
      <p:ext uri="{BB962C8B-B14F-4D97-AF65-F5344CB8AC3E}">
        <p14:creationId xmlns:p14="http://schemas.microsoft.com/office/powerpoint/2010/main" val="346889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489112" y="2884235"/>
            <a:ext cx="647774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NERVE AND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SKIN CONDITIONS</a:t>
            </a:r>
          </a:p>
        </p:txBody>
      </p:sp>
    </p:spTree>
    <p:extLst>
      <p:ext uri="{BB962C8B-B14F-4D97-AF65-F5344CB8AC3E}">
        <p14:creationId xmlns:p14="http://schemas.microsoft.com/office/powerpoint/2010/main" val="39953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91141" y="2884235"/>
            <a:ext cx="586814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OUR FAITH IN JESUS AND HIS WORD!</a:t>
            </a:r>
          </a:p>
        </p:txBody>
      </p:sp>
    </p:spTree>
    <p:extLst>
      <p:ext uri="{BB962C8B-B14F-4D97-AF65-F5344CB8AC3E}">
        <p14:creationId xmlns:p14="http://schemas.microsoft.com/office/powerpoint/2010/main" val="197573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423799" y="917543"/>
            <a:ext cx="5498029"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9:28-30a</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And when He had come into the house, the blind men came to Him. And Jesus said to them, "Do you believe that I am able to do this?" They said to Him, "Yes, Lord."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Then He touched their eyes, saying, "According to your faith let it be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30 And their eyes were opened.</a:t>
            </a:r>
          </a:p>
        </p:txBody>
      </p:sp>
    </p:spTree>
    <p:extLst>
      <p:ext uri="{BB962C8B-B14F-4D97-AF65-F5344CB8AC3E}">
        <p14:creationId xmlns:p14="http://schemas.microsoft.com/office/powerpoint/2010/main" val="229961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80255" y="3133534"/>
            <a:ext cx="586814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LOOKING UNTO JESUS!</a:t>
            </a:r>
          </a:p>
        </p:txBody>
      </p:sp>
    </p:spTree>
    <p:extLst>
      <p:ext uri="{BB962C8B-B14F-4D97-AF65-F5344CB8AC3E}">
        <p14:creationId xmlns:p14="http://schemas.microsoft.com/office/powerpoint/2010/main" val="92053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04056" y="252746"/>
            <a:ext cx="6172944"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12:1,2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Therefore we also, since we are surrounded by so great a cloud of witnesses, let us lay aside every weight, and the sin which so easily ensnares us, and let us run with endurance the race that is set before 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looking unto Jesus, the author and finisher of our faith, who for the joy that was set before Him endured the cross, despising the shame, and has sat down at the right hand of the throne of God. </a:t>
            </a:r>
          </a:p>
        </p:txBody>
      </p:sp>
    </p:spTree>
    <p:extLst>
      <p:ext uri="{BB962C8B-B14F-4D97-AF65-F5344CB8AC3E}">
        <p14:creationId xmlns:p14="http://schemas.microsoft.com/office/powerpoint/2010/main" val="273555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80255" y="3133534"/>
            <a:ext cx="586814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PURPOSE OF THE SIGNS</a:t>
            </a:r>
          </a:p>
        </p:txBody>
      </p:sp>
    </p:spTree>
    <p:extLst>
      <p:ext uri="{BB962C8B-B14F-4D97-AF65-F5344CB8AC3E}">
        <p14:creationId xmlns:p14="http://schemas.microsoft.com/office/powerpoint/2010/main" val="392613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325827" y="1439289"/>
            <a:ext cx="6172944"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20:30,31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30 And truly Jesus did many other signs in the presence of His disciples, which are not written in this book;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31 but these are written that you may believe that Jesus is the Christ, the Son of God, and that believing you may have life in His name. </a:t>
            </a:r>
          </a:p>
        </p:txBody>
      </p:sp>
    </p:spTree>
    <p:extLst>
      <p:ext uri="{BB962C8B-B14F-4D97-AF65-F5344CB8AC3E}">
        <p14:creationId xmlns:p14="http://schemas.microsoft.com/office/powerpoint/2010/main" val="34478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293170" y="2634936"/>
            <a:ext cx="6477746"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leper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8:2-4; Mark 1:40-42; Luke 5:12-14)</a:t>
            </a:r>
          </a:p>
        </p:txBody>
      </p:sp>
    </p:spTree>
    <p:extLst>
      <p:ext uri="{BB962C8B-B14F-4D97-AF65-F5344CB8AC3E}">
        <p14:creationId xmlns:p14="http://schemas.microsoft.com/office/powerpoint/2010/main" val="309540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robe holding a person's hand&#10;&#10;Description automatically generated">
            <a:extLst>
              <a:ext uri="{FF2B5EF4-FFF2-40B4-BE49-F238E27FC236}">
                <a16:creationId xmlns:a16="http://schemas.microsoft.com/office/drawing/2014/main" id="{748ED3DC-0706-79D6-F136-4A71063199D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6B24F0-CC4D-0AA7-D5B7-2B772FBA37D6}"/>
              </a:ext>
            </a:extLst>
          </p:cNvPr>
          <p:cNvSpPr txBox="1"/>
          <p:nvPr/>
        </p:nvSpPr>
        <p:spPr>
          <a:xfrm>
            <a:off x="402027" y="2884235"/>
            <a:ext cx="647774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ten lepers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17:11-19)</a:t>
            </a:r>
          </a:p>
        </p:txBody>
      </p:sp>
    </p:spTree>
    <p:extLst>
      <p:ext uri="{BB962C8B-B14F-4D97-AF65-F5344CB8AC3E}">
        <p14:creationId xmlns:p14="http://schemas.microsoft.com/office/powerpoint/2010/main" val="160912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holding a person&#10;&#10;Description automatically generated">
            <a:extLst>
              <a:ext uri="{FF2B5EF4-FFF2-40B4-BE49-F238E27FC236}">
                <a16:creationId xmlns:a16="http://schemas.microsoft.com/office/drawing/2014/main" id="{E5706A93-F382-072B-E38E-3ED78C775215}"/>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CE29F95B-49CA-A9D3-F464-1FAB2073969A}"/>
              </a:ext>
            </a:extLst>
          </p:cNvPr>
          <p:cNvSpPr txBox="1"/>
          <p:nvPr/>
        </p:nvSpPr>
        <p:spPr>
          <a:xfrm>
            <a:off x="475990" y="2385637"/>
            <a:ext cx="5837128"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HIGH FEVER</a:t>
            </a:r>
          </a:p>
          <a:p>
            <a:pPr marL="357188" indent="-357188">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Peter’s wife’s mother (Matthew 8:14,15; </a:t>
            </a:r>
          </a:p>
          <a:p>
            <a:pPr>
              <a:lnSpc>
                <a:spcPct val="90000"/>
              </a:lnSpc>
            </a:pPr>
            <a:r>
              <a:rPr lang="en-IN" sz="3600" dirty="0">
                <a:solidFill>
                  <a:schemeClr val="bg1"/>
                </a:solidFill>
                <a:latin typeface="Calibri" panose="020F0502020204030204" pitchFamily="34" charset="0"/>
                <a:cs typeface="Calibri" panose="020F0502020204030204" pitchFamily="34" charset="0"/>
              </a:rPr>
              <a:t>   </a:t>
            </a:r>
            <a:r>
              <a:rPr lang="en-IN" sz="3600" dirty="0">
                <a:solidFill>
                  <a:schemeClr val="bg1"/>
                </a:solidFill>
                <a:effectLst/>
                <a:latin typeface="Calibri" panose="020F0502020204030204" pitchFamily="34" charset="0"/>
                <a:cs typeface="Calibri" panose="020F0502020204030204" pitchFamily="34" charset="0"/>
              </a:rPr>
              <a:t>Mark 1:30,31; Luke 4:38,39)</a:t>
            </a:r>
          </a:p>
        </p:txBody>
      </p:sp>
    </p:spTree>
    <p:extLst>
      <p:ext uri="{BB962C8B-B14F-4D97-AF65-F5344CB8AC3E}">
        <p14:creationId xmlns:p14="http://schemas.microsoft.com/office/powerpoint/2010/main" val="170599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itting on the ground with a person in his lap&#10;&#10;Description automatically generated">
            <a:extLst>
              <a:ext uri="{FF2B5EF4-FFF2-40B4-BE49-F238E27FC236}">
                <a16:creationId xmlns:a16="http://schemas.microsoft.com/office/drawing/2014/main" id="{E11461FB-2843-85E5-5A63-040E91F9917F}"/>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4941DA3-6B6D-F6FB-C291-A2EE15DBAAE5}"/>
              </a:ext>
            </a:extLst>
          </p:cNvPr>
          <p:cNvSpPr txBox="1"/>
          <p:nvPr/>
        </p:nvSpPr>
        <p:spPr>
          <a:xfrm>
            <a:off x="378017" y="889843"/>
            <a:ext cx="6153411" cy="507831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BEDRIDDEN</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centurion’s servant (Matthew 8:5-13; Luke 7:1-10)</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paralyzed man carried by four friends (Matthew 9:2-8; Mark 2:3-12; Luke 5:17-26)</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nobleman’s son 	</a:t>
            </a:r>
          </a:p>
          <a:p>
            <a:pPr>
              <a:lnSpc>
                <a:spcPct val="90000"/>
              </a:lnSpc>
            </a:pPr>
            <a:r>
              <a:rPr lang="en-IN" sz="3600" dirty="0">
                <a:solidFill>
                  <a:schemeClr val="bg1"/>
                </a:solidFill>
                <a:latin typeface="Calibri" panose="020F0502020204030204" pitchFamily="34" charset="0"/>
                <a:cs typeface="Calibri" panose="020F0502020204030204" pitchFamily="34" charset="0"/>
              </a:rPr>
              <a:t>   </a:t>
            </a:r>
            <a:r>
              <a:rPr lang="en-IN" sz="3600" dirty="0">
                <a:solidFill>
                  <a:schemeClr val="bg1"/>
                </a:solidFill>
                <a:effectLst/>
                <a:latin typeface="Calibri" panose="020F0502020204030204" pitchFamily="34" charset="0"/>
                <a:cs typeface="Calibri" panose="020F0502020204030204" pitchFamily="34" charset="0"/>
              </a:rPr>
              <a:t>(John 4:46-53)</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man at the pool of Bethesda (John 5:1-9)</a:t>
            </a:r>
          </a:p>
        </p:txBody>
      </p:sp>
    </p:spTree>
    <p:extLst>
      <p:ext uri="{BB962C8B-B14F-4D97-AF65-F5344CB8AC3E}">
        <p14:creationId xmlns:p14="http://schemas.microsoft.com/office/powerpoint/2010/main" val="401920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sitting on the ground&#10;&#10;Description automatically generated">
            <a:extLst>
              <a:ext uri="{FF2B5EF4-FFF2-40B4-BE49-F238E27FC236}">
                <a16:creationId xmlns:a16="http://schemas.microsoft.com/office/drawing/2014/main" id="{C815D167-1BE1-563C-8543-7FC81E1E11C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81A8B9B-47AD-73BD-AEC1-9F2BE8E74E82}"/>
              </a:ext>
            </a:extLst>
          </p:cNvPr>
          <p:cNvSpPr txBox="1"/>
          <p:nvPr/>
        </p:nvSpPr>
        <p:spPr>
          <a:xfrm>
            <a:off x="421562" y="2385637"/>
            <a:ext cx="5837128"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BLOOD-RELATED PROBLEMS</a:t>
            </a:r>
          </a:p>
          <a:p>
            <a:pPr marL="269875" indent="-26987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woman with the issue of blood (Matthew 9:20-22; Mark 5:24-34; Luke 8:42-48)</a:t>
            </a:r>
          </a:p>
        </p:txBody>
      </p:sp>
    </p:spTree>
    <p:extLst>
      <p:ext uri="{BB962C8B-B14F-4D97-AF65-F5344CB8AC3E}">
        <p14:creationId xmlns:p14="http://schemas.microsoft.com/office/powerpoint/2010/main" val="279964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standing next to a statue&#10;&#10;Description automatically generated">
            <a:extLst>
              <a:ext uri="{FF2B5EF4-FFF2-40B4-BE49-F238E27FC236}">
                <a16:creationId xmlns:a16="http://schemas.microsoft.com/office/drawing/2014/main" id="{A1BEE89A-EC33-1F66-8A17-9F8C84C8BDF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29D01A7-0288-5839-E1BF-183FEA4EA459}"/>
              </a:ext>
            </a:extLst>
          </p:cNvPr>
          <p:cNvSpPr txBox="1"/>
          <p:nvPr/>
        </p:nvSpPr>
        <p:spPr>
          <a:xfrm>
            <a:off x="214733" y="976929"/>
            <a:ext cx="6447324" cy="507831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BIRTH DEFECTS—BLINDNESS</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Two blind men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   (Matthew 9:27-31; </a:t>
            </a:r>
          </a:p>
          <a:p>
            <a:pPr>
              <a:lnSpc>
                <a:spcPct val="90000"/>
              </a:lnSpc>
            </a:pPr>
            <a:r>
              <a:rPr lang="en-IN" sz="3600" dirty="0">
                <a:solidFill>
                  <a:schemeClr val="bg1"/>
                </a:solidFill>
                <a:latin typeface="Calibri" panose="020F0502020204030204" pitchFamily="34" charset="0"/>
                <a:cs typeface="Calibri" panose="020F0502020204030204" pitchFamily="34" charset="0"/>
              </a:rPr>
              <a:t>   </a:t>
            </a:r>
            <a:r>
              <a:rPr lang="en-IN" sz="3600" dirty="0">
                <a:solidFill>
                  <a:schemeClr val="bg1"/>
                </a:solidFill>
                <a:effectLst/>
                <a:latin typeface="Calibri" panose="020F0502020204030204" pitchFamily="34" charset="0"/>
                <a:cs typeface="Calibri" panose="020F0502020204030204" pitchFamily="34" charset="0"/>
              </a:rPr>
              <a:t>Matthew 20:29-34)</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blind man of Bethsaida (Mark 8:22-26)</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Blind Bartimaeus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   (Mark 10:46-52; Luke 18:35-43)</a:t>
            </a:r>
          </a:p>
          <a:p>
            <a:pPr marL="314325" indent="-314325">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man born blind </a:t>
            </a:r>
          </a:p>
          <a:p>
            <a:pPr>
              <a:lnSpc>
                <a:spcPct val="90000"/>
              </a:lnSpc>
            </a:pPr>
            <a:r>
              <a:rPr lang="en-IN" sz="3600" dirty="0">
                <a:solidFill>
                  <a:schemeClr val="bg1"/>
                </a:solidFill>
                <a:latin typeface="Calibri" panose="020F0502020204030204" pitchFamily="34" charset="0"/>
                <a:cs typeface="Calibri" panose="020F0502020204030204" pitchFamily="34" charset="0"/>
              </a:rPr>
              <a:t>   </a:t>
            </a:r>
            <a:r>
              <a:rPr lang="en-IN" sz="3600" dirty="0">
                <a:solidFill>
                  <a:schemeClr val="bg1"/>
                </a:solidFill>
                <a:effectLst/>
                <a:latin typeface="Calibri" panose="020F0502020204030204" pitchFamily="34" charset="0"/>
                <a:cs typeface="Calibri" panose="020F0502020204030204" pitchFamily="34" charset="0"/>
              </a:rPr>
              <a:t>(John 9:1-7)</a:t>
            </a:r>
          </a:p>
        </p:txBody>
      </p:sp>
    </p:spTree>
    <p:extLst>
      <p:ext uri="{BB962C8B-B14F-4D97-AF65-F5344CB8AC3E}">
        <p14:creationId xmlns:p14="http://schemas.microsoft.com/office/powerpoint/2010/main" val="403189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touching a person's head&#10;&#10;Description automatically generated">
            <a:extLst>
              <a:ext uri="{FF2B5EF4-FFF2-40B4-BE49-F238E27FC236}">
                <a16:creationId xmlns:a16="http://schemas.microsoft.com/office/drawing/2014/main" id="{15671446-D568-8624-3F06-627C36A7E392}"/>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356F1B65-C3B0-C50F-B35B-D50CC7EABA74}"/>
              </a:ext>
            </a:extLst>
          </p:cNvPr>
          <p:cNvSpPr txBox="1"/>
          <p:nvPr/>
        </p:nvSpPr>
        <p:spPr>
          <a:xfrm>
            <a:off x="475990" y="1887039"/>
            <a:ext cx="5837128"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OTHER BIRTH DEFECTS</a:t>
            </a:r>
          </a:p>
          <a:p>
            <a:pPr marL="357188" indent="-357188">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man with the withered hand (Matthew 12:9-14; Mark 3:1-6; Luke 6:6-11)</a:t>
            </a:r>
          </a:p>
          <a:p>
            <a:pPr marL="357188" indent="-357188">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The deaf and dumb man (Mark 7:31-37)</a:t>
            </a:r>
          </a:p>
        </p:txBody>
      </p:sp>
    </p:spTree>
    <p:extLst>
      <p:ext uri="{BB962C8B-B14F-4D97-AF65-F5344CB8AC3E}">
        <p14:creationId xmlns:p14="http://schemas.microsoft.com/office/powerpoint/2010/main" val="183056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6462</TotalTime>
  <Words>725</Words>
  <Application>Microsoft Macintosh PowerPoint</Application>
  <PresentationFormat>Widescreen</PresentationFormat>
  <Paragraphs>63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1298</cp:revision>
  <dcterms:created xsi:type="dcterms:W3CDTF">2022-04-28T10:27:37Z</dcterms:created>
  <dcterms:modified xsi:type="dcterms:W3CDTF">2024-05-03T06:55:05Z</dcterms:modified>
</cp:coreProperties>
</file>