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3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450"/>
    <a:srgbClr val="1E4D5B"/>
    <a:srgbClr val="43001C"/>
    <a:srgbClr val="2A0C0E"/>
    <a:srgbClr val="FFFFFF"/>
    <a:srgbClr val="002537"/>
    <a:srgbClr val="0C4F23"/>
    <a:srgbClr val="44001E"/>
    <a:srgbClr val="44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94"/>
  </p:normalViewPr>
  <p:slideViewPr>
    <p:cSldViewPr snapToGrid="0">
      <p:cViewPr varScale="1">
        <p:scale>
          <a:sx n="117" d="100"/>
          <a:sy n="117" d="100"/>
        </p:scale>
        <p:origin x="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D69B5-E336-43FF-BBF2-649EBACD9D22}" type="datetimeFigureOut">
              <a:rPr lang="en-US" smtClean="0"/>
              <a:t>4/25/24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1EEC1-8735-497A-8DAB-B270CF6E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4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FF713-628E-464B-8E51-5C16ACE0F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743EF-3C0E-4DDE-BB0D-18303CED4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59809-8A02-4984-9F86-8070ABF2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28DE8-2DE2-45EC-AD94-878E3A916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C3B14-A904-42B3-97C6-91660F2D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B3C0-F47E-4516-9192-04B604CCA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29A56-2514-4D1B-934D-FB3D49B5C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39ECF-4486-4062-880E-60CC94E3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515B4-9943-4A5B-AF0D-29577245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28076-29F0-423D-B145-9B85D7B35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FE417-7C0C-4092-BE71-C8F1AEC4B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DCFEE1-A434-4935-9F7A-2DFEB0AF6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488BA-3A77-43B4-A3C7-515F58EA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8E1CF-B958-4466-B9AE-D3535782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0F948-441F-469E-BE1D-1DE7B0F9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7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EDD-EAB1-45CF-96DB-68A36015E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2491E-CC08-43BF-A945-15D3E1E1F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58F51-0A55-4B74-9652-9FE2B54B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07C44-3516-41E6-9077-8F0386C6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C07C1-36FF-4274-A1F8-D88934EB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5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F316-5B1A-443D-9365-C36C8179D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A13C4-3DF3-4525-86C4-47477E4EA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C1CFB-3B86-487E-A228-5ABF5E69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7B9A7-55A8-4706-908C-ECAED49C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88BA2-4366-4B9C-BD25-EA392372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6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D9697-31BF-44CE-A6F5-1D3C9254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5A96C-0E9B-4308-807B-B978C5696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A10E7-69CB-4AC4-8D62-160D788E8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E455A-282E-4D38-BC11-CBF3FD1BB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4/25/24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CAFCE-598B-4A81-956C-7C78A3A3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5314E-F4EE-40F4-A749-C2853051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6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DF20-2C2F-483A-BC1C-4FC1F0278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8E327-39D7-4611-9B7E-9B7B4981C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5B367-1539-48A3-B668-3F21AC25B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DEA46-3E29-41B9-BF8A-0D1A4959F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11D7CF-57B2-4CF4-ABD2-87D07F8A5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F5E7B8-19DD-4A55-81A9-2D56B240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4/25/24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355A37-1CC0-49DA-B8AF-7BB15E31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DA2146-EAA2-4A85-BD52-8C9694C2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8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27871-DDCE-4969-8C87-FCF64B27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65F71-CC1C-4531-B2A4-5566F8C7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4/25/24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CBA1D-D766-4510-B7A9-B7789B5C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0E832-F209-4EB4-92C2-27854BDB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4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A2583-F1C2-49EF-9EA3-1358454C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4/25/24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CA3847-906B-446D-B0E0-34239134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2FFC2-FA1D-4FE2-8A0D-E43BB3C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6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721ED-A3BD-43E1-B701-187BAFB53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DD20B-741D-474E-8130-5403C47A1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3B465-D714-4237-9DBF-06C501B28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66BB8-EF69-4CB9-87D8-3BE65741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4/25/24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C8D68-DDEC-44F8-B31B-8A4478D01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F3822-FB29-434B-B198-FE4B120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D79E-C070-42CC-805C-993C16977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05739-6D5A-4777-B58D-5E87F7090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D3B37-8532-4AFF-8C8B-6E971258F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003B4-95E5-4CFA-B039-74F20540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4/25/24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4BB70-F8A1-41E1-9CAA-EC62D373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7529D-55F2-435B-9302-D9A1AA11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7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0197D-BAB4-4F7A-B28D-C0FA27396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08EE8-7BC3-48D4-A38B-AB5FE3FAA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1FB71-4AE5-4112-AEA3-3EC8D3B3C6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264C-6AD2-4681-A800-FAD0AF653D81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8847C-6665-4002-9A55-08E243D8A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B88D4-A969-4584-A720-A32A42E1B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8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person standing on a mountain&#10;&#10;Description automatically generated">
            <a:extLst>
              <a:ext uri="{FF2B5EF4-FFF2-40B4-BE49-F238E27FC236}">
                <a16:creationId xmlns:a16="http://schemas.microsoft.com/office/drawing/2014/main" id="{E32A9DC9-259F-4BFF-58FB-D51A7278E9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444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standing on a mountain&#10;&#10;Description automatically generated">
            <a:extLst>
              <a:ext uri="{FF2B5EF4-FFF2-40B4-BE49-F238E27FC236}">
                <a16:creationId xmlns:a16="http://schemas.microsoft.com/office/drawing/2014/main" id="{731E55B0-99F1-7A91-2F5A-6C189900CB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DF1F24-52B8-889F-BC8A-6BE152B8BA7B}"/>
              </a:ext>
            </a:extLst>
          </p:cNvPr>
          <p:cNvSpPr txBox="1"/>
          <p:nvPr/>
        </p:nvSpPr>
        <p:spPr>
          <a:xfrm>
            <a:off x="785710" y="2690336"/>
            <a:ext cx="62900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Hebrews 13:8</a:t>
            </a:r>
          </a:p>
          <a:p>
            <a:pPr>
              <a:lnSpc>
                <a:spcPct val="90000"/>
              </a:lnSpc>
            </a:pPr>
            <a:r>
              <a:rPr lang="en-IN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Jesus Christ is the same yesterday, today, and forever. 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17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6319</TotalTime>
  <Words>14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 Designer</dc:creator>
  <cp:lastModifiedBy>APCWO Media License</cp:lastModifiedBy>
  <cp:revision>1265</cp:revision>
  <dcterms:created xsi:type="dcterms:W3CDTF">2022-04-28T10:27:37Z</dcterms:created>
  <dcterms:modified xsi:type="dcterms:W3CDTF">2024-04-25T06:08:23Z</dcterms:modified>
</cp:coreProperties>
</file>