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450"/>
    <a:srgbClr val="1E4D5B"/>
    <a:srgbClr val="43001C"/>
    <a:srgbClr val="2A0C0E"/>
    <a:srgbClr val="FFFFFF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ross with a cloth on it&#10;&#10;Description automatically generated">
            <a:extLst>
              <a:ext uri="{FF2B5EF4-FFF2-40B4-BE49-F238E27FC236}">
                <a16:creationId xmlns:a16="http://schemas.microsoft.com/office/drawing/2014/main" id="{8D71B097-2F1E-C883-FC7A-99DA784FF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4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with a cloth on it&#10;&#10;Description automatically generated">
            <a:extLst>
              <a:ext uri="{FF2B5EF4-FFF2-40B4-BE49-F238E27FC236}">
                <a16:creationId xmlns:a16="http://schemas.microsoft.com/office/drawing/2014/main" id="{5E3AA8A4-47F3-8710-DA19-A01E0FA49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202146-1A49-82A4-7A65-A2AE003619D8}"/>
              </a:ext>
            </a:extLst>
          </p:cNvPr>
          <p:cNvSpPr txBox="1"/>
          <p:nvPr/>
        </p:nvSpPr>
        <p:spPr>
          <a:xfrm>
            <a:off x="559794" y="3133534"/>
            <a:ext cx="728880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BLOOD – THE PRICE PAID IN FULL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64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with a cloth on it&#10;&#10;Description automatically generated">
            <a:extLst>
              <a:ext uri="{FF2B5EF4-FFF2-40B4-BE49-F238E27FC236}">
                <a16:creationId xmlns:a16="http://schemas.microsoft.com/office/drawing/2014/main" id="{5E3AA8A4-47F3-8710-DA19-A01E0FA49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202146-1A49-82A4-7A65-A2AE003619D8}"/>
              </a:ext>
            </a:extLst>
          </p:cNvPr>
          <p:cNvSpPr txBox="1"/>
          <p:nvPr/>
        </p:nvSpPr>
        <p:spPr>
          <a:xfrm>
            <a:off x="559794" y="2884235"/>
            <a:ext cx="728880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BLOOD SEALED OUR COMPLETE REDEMPTION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9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with a cloth on it&#10;&#10;Description automatically generated">
            <a:extLst>
              <a:ext uri="{FF2B5EF4-FFF2-40B4-BE49-F238E27FC236}">
                <a16:creationId xmlns:a16="http://schemas.microsoft.com/office/drawing/2014/main" id="{5E3AA8A4-47F3-8710-DA19-A01E0FA49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202146-1A49-82A4-7A65-A2AE003619D8}"/>
              </a:ext>
            </a:extLst>
          </p:cNvPr>
          <p:cNvSpPr txBox="1"/>
          <p:nvPr/>
        </p:nvSpPr>
        <p:spPr>
          <a:xfrm>
            <a:off x="603337" y="1582340"/>
            <a:ext cx="71255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Peter 1:18,19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 knowing that you were not redeemed with corruptible things, like silver or gold, from your aimless conduct received by tradition from your fathers,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 but with the precious blood of Christ, as of a lamb without blemish and without spot. </a:t>
            </a:r>
          </a:p>
        </p:txBody>
      </p:sp>
    </p:spTree>
    <p:extLst>
      <p:ext uri="{BB962C8B-B14F-4D97-AF65-F5344CB8AC3E}">
        <p14:creationId xmlns:p14="http://schemas.microsoft.com/office/powerpoint/2010/main" val="116884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with a cloth on it&#10;&#10;Description automatically generated">
            <a:extLst>
              <a:ext uri="{FF2B5EF4-FFF2-40B4-BE49-F238E27FC236}">
                <a16:creationId xmlns:a16="http://schemas.microsoft.com/office/drawing/2014/main" id="{5E3AA8A4-47F3-8710-DA19-A01E0FA49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202146-1A49-82A4-7A65-A2AE003619D8}"/>
              </a:ext>
            </a:extLst>
          </p:cNvPr>
          <p:cNvSpPr txBox="1"/>
          <p:nvPr/>
        </p:nvSpPr>
        <p:spPr>
          <a:xfrm>
            <a:off x="559794" y="3133534"/>
            <a:ext cx="728880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POWER OF THE BLOOD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8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with a cloth on it&#10;&#10;Description automatically generated">
            <a:extLst>
              <a:ext uri="{FF2B5EF4-FFF2-40B4-BE49-F238E27FC236}">
                <a16:creationId xmlns:a16="http://schemas.microsoft.com/office/drawing/2014/main" id="{5E3AA8A4-47F3-8710-DA19-A01E0FA49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202146-1A49-82A4-7A65-A2AE003619D8}"/>
              </a:ext>
            </a:extLst>
          </p:cNvPr>
          <p:cNvSpPr txBox="1"/>
          <p:nvPr/>
        </p:nvSpPr>
        <p:spPr>
          <a:xfrm>
            <a:off x="559794" y="3133534"/>
            <a:ext cx="728880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TESTIFY TO THE BLOOD 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17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with a cloth on it&#10;&#10;Description automatically generated">
            <a:extLst>
              <a:ext uri="{FF2B5EF4-FFF2-40B4-BE49-F238E27FC236}">
                <a16:creationId xmlns:a16="http://schemas.microsoft.com/office/drawing/2014/main" id="{5E3AA8A4-47F3-8710-DA19-A01E0FA49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202146-1A49-82A4-7A65-A2AE003619D8}"/>
              </a:ext>
            </a:extLst>
          </p:cNvPr>
          <p:cNvSpPr txBox="1"/>
          <p:nvPr/>
        </p:nvSpPr>
        <p:spPr>
          <a:xfrm>
            <a:off x="614223" y="2247138"/>
            <a:ext cx="7125519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Revelation 12:11  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they overcame him by the blood of the Lamb and by the word of their testimony, and they did not love their lives to the death. </a:t>
            </a:r>
          </a:p>
        </p:txBody>
      </p:sp>
    </p:spTree>
    <p:extLst>
      <p:ext uri="{BB962C8B-B14F-4D97-AF65-F5344CB8AC3E}">
        <p14:creationId xmlns:p14="http://schemas.microsoft.com/office/powerpoint/2010/main" val="130179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with a cloth on it&#10;&#10;Description automatically generated">
            <a:extLst>
              <a:ext uri="{FF2B5EF4-FFF2-40B4-BE49-F238E27FC236}">
                <a16:creationId xmlns:a16="http://schemas.microsoft.com/office/drawing/2014/main" id="{5E3AA8A4-47F3-8710-DA19-A01E0FA49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202146-1A49-82A4-7A65-A2AE003619D8}"/>
              </a:ext>
            </a:extLst>
          </p:cNvPr>
          <p:cNvSpPr txBox="1"/>
          <p:nvPr/>
        </p:nvSpPr>
        <p:spPr>
          <a:xfrm>
            <a:off x="505366" y="2136338"/>
            <a:ext cx="72888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WALK IN THE POWER OF THE BLOOD OF JESUS, WE BOLDLY PROCLAIM, ANNOUNCE, OR TESTIFY TO WHAT THE BLOOD OF JESUS HAS ALREADY DONE FOR US!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1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ross with a cloth on it&#10;&#10;Description automatically generated">
            <a:extLst>
              <a:ext uri="{FF2B5EF4-FFF2-40B4-BE49-F238E27FC236}">
                <a16:creationId xmlns:a16="http://schemas.microsoft.com/office/drawing/2014/main" id="{5E3AA8A4-47F3-8710-DA19-A01E0FA49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202146-1A49-82A4-7A65-A2AE003619D8}"/>
              </a:ext>
            </a:extLst>
          </p:cNvPr>
          <p:cNvSpPr txBox="1"/>
          <p:nvPr/>
        </p:nvSpPr>
        <p:spPr>
          <a:xfrm>
            <a:off x="668651" y="2996977"/>
            <a:ext cx="569934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WHY IS BLOOD NECESSARY?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0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with a cloth on it&#10;&#10;Description automatically generated">
            <a:extLst>
              <a:ext uri="{FF2B5EF4-FFF2-40B4-BE49-F238E27FC236}">
                <a16:creationId xmlns:a16="http://schemas.microsoft.com/office/drawing/2014/main" id="{5E3AA8A4-47F3-8710-DA19-A01E0FA49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202146-1A49-82A4-7A65-A2AE003619D8}"/>
              </a:ext>
            </a:extLst>
          </p:cNvPr>
          <p:cNvSpPr txBox="1"/>
          <p:nvPr/>
        </p:nvSpPr>
        <p:spPr>
          <a:xfrm>
            <a:off x="668652" y="2468737"/>
            <a:ext cx="731057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Romans 6:23 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the wages of sin is death, but the gift of God is eternal life in Christ Jesus our Lord. </a:t>
            </a:r>
          </a:p>
        </p:txBody>
      </p:sp>
    </p:spTree>
    <p:extLst>
      <p:ext uri="{BB962C8B-B14F-4D97-AF65-F5344CB8AC3E}">
        <p14:creationId xmlns:p14="http://schemas.microsoft.com/office/powerpoint/2010/main" val="196707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with a cloth on it&#10;&#10;Description automatically generated">
            <a:extLst>
              <a:ext uri="{FF2B5EF4-FFF2-40B4-BE49-F238E27FC236}">
                <a16:creationId xmlns:a16="http://schemas.microsoft.com/office/drawing/2014/main" id="{5E3AA8A4-47F3-8710-DA19-A01E0FA49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202146-1A49-82A4-7A65-A2AE003619D8}"/>
              </a:ext>
            </a:extLst>
          </p:cNvPr>
          <p:cNvSpPr txBox="1"/>
          <p:nvPr/>
        </p:nvSpPr>
        <p:spPr>
          <a:xfrm>
            <a:off x="657766" y="2884235"/>
            <a:ext cx="569934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BLOOD MAKES ATONEMENT FOR THE SOUL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9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with a cloth on it&#10;&#10;Description automatically generated">
            <a:extLst>
              <a:ext uri="{FF2B5EF4-FFF2-40B4-BE49-F238E27FC236}">
                <a16:creationId xmlns:a16="http://schemas.microsoft.com/office/drawing/2014/main" id="{5E3AA8A4-47F3-8710-DA19-A01E0FA49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202146-1A49-82A4-7A65-A2AE003619D8}"/>
              </a:ext>
            </a:extLst>
          </p:cNvPr>
          <p:cNvSpPr txBox="1"/>
          <p:nvPr/>
        </p:nvSpPr>
        <p:spPr>
          <a:xfrm>
            <a:off x="668652" y="2025539"/>
            <a:ext cx="7310578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Leviticus 17:11  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the life of the flesh is in the blood, and I have given it to you upon the altar to make atonement for your souls; for it is the blood that makes atonement for the soul.' </a:t>
            </a:r>
          </a:p>
        </p:txBody>
      </p:sp>
    </p:spTree>
    <p:extLst>
      <p:ext uri="{BB962C8B-B14F-4D97-AF65-F5344CB8AC3E}">
        <p14:creationId xmlns:p14="http://schemas.microsoft.com/office/powerpoint/2010/main" val="9166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with a cloth on it&#10;&#10;Description automatically generated">
            <a:extLst>
              <a:ext uri="{FF2B5EF4-FFF2-40B4-BE49-F238E27FC236}">
                <a16:creationId xmlns:a16="http://schemas.microsoft.com/office/drawing/2014/main" id="{5E3AA8A4-47F3-8710-DA19-A01E0FA49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202146-1A49-82A4-7A65-A2AE003619D8}"/>
              </a:ext>
            </a:extLst>
          </p:cNvPr>
          <p:cNvSpPr txBox="1"/>
          <p:nvPr/>
        </p:nvSpPr>
        <p:spPr>
          <a:xfrm>
            <a:off x="592451" y="3133534"/>
            <a:ext cx="728880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BLOOD OF BIRDS AND ANIMALS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4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with a cloth on it&#10;&#10;Description automatically generated">
            <a:extLst>
              <a:ext uri="{FF2B5EF4-FFF2-40B4-BE49-F238E27FC236}">
                <a16:creationId xmlns:a16="http://schemas.microsoft.com/office/drawing/2014/main" id="{5E3AA8A4-47F3-8710-DA19-A01E0FA49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202146-1A49-82A4-7A65-A2AE003619D8}"/>
              </a:ext>
            </a:extLst>
          </p:cNvPr>
          <p:cNvSpPr txBox="1"/>
          <p:nvPr/>
        </p:nvSpPr>
        <p:spPr>
          <a:xfrm>
            <a:off x="646880" y="2247138"/>
            <a:ext cx="7125519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Hebrews 10:3,4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But in those sacrifices there is a reminder of sins every year.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 For it is not possible that the blood of bulls and goats could take away sins.</a:t>
            </a:r>
          </a:p>
        </p:txBody>
      </p:sp>
    </p:spTree>
    <p:extLst>
      <p:ext uri="{BB962C8B-B14F-4D97-AF65-F5344CB8AC3E}">
        <p14:creationId xmlns:p14="http://schemas.microsoft.com/office/powerpoint/2010/main" val="392504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with a cloth on it&#10;&#10;Description automatically generated">
            <a:extLst>
              <a:ext uri="{FF2B5EF4-FFF2-40B4-BE49-F238E27FC236}">
                <a16:creationId xmlns:a16="http://schemas.microsoft.com/office/drawing/2014/main" id="{5E3AA8A4-47F3-8710-DA19-A01E0FA49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202146-1A49-82A4-7A65-A2AE003619D8}"/>
              </a:ext>
            </a:extLst>
          </p:cNvPr>
          <p:cNvSpPr txBox="1"/>
          <p:nvPr/>
        </p:nvSpPr>
        <p:spPr>
          <a:xfrm>
            <a:off x="559794" y="2884235"/>
            <a:ext cx="728880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BLOOD OF THE SINLESS PERFECT SON OF GOD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1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with a cloth on it&#10;&#10;Description automatically generated">
            <a:extLst>
              <a:ext uri="{FF2B5EF4-FFF2-40B4-BE49-F238E27FC236}">
                <a16:creationId xmlns:a16="http://schemas.microsoft.com/office/drawing/2014/main" id="{5E3AA8A4-47F3-8710-DA19-A01E0FA49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202146-1A49-82A4-7A65-A2AE003619D8}"/>
              </a:ext>
            </a:extLst>
          </p:cNvPr>
          <p:cNvSpPr txBox="1"/>
          <p:nvPr/>
        </p:nvSpPr>
        <p:spPr>
          <a:xfrm>
            <a:off x="592451" y="1360741"/>
            <a:ext cx="7125519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Hebrews 9:11,12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 But Christ came as High Priest of the good things to come, with the greater and more perfect tabernacle not made with hands, that is, not of this creation.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 Not with the blood of goats and calves, but with His own blood He entered the Most Holy Place once for all, having obtained eternal redemption. </a:t>
            </a:r>
          </a:p>
        </p:txBody>
      </p:sp>
    </p:spTree>
    <p:extLst>
      <p:ext uri="{BB962C8B-B14F-4D97-AF65-F5344CB8AC3E}">
        <p14:creationId xmlns:p14="http://schemas.microsoft.com/office/powerpoint/2010/main" val="219218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6159</TotalTime>
  <Words>328</Words>
  <Application>Microsoft Macintosh PowerPoint</Application>
  <PresentationFormat>Widescreen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1209</cp:revision>
  <dcterms:created xsi:type="dcterms:W3CDTF">2022-04-28T10:27:37Z</dcterms:created>
  <dcterms:modified xsi:type="dcterms:W3CDTF">2024-03-27T04:50:32Z</dcterms:modified>
</cp:coreProperties>
</file>