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3" r:id="rId2"/>
    <p:sldId id="304" r:id="rId3"/>
    <p:sldId id="303"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94"/>
  </p:normalViewPr>
  <p:slideViewPr>
    <p:cSldViewPr snapToGrid="0">
      <p:cViewPr varScale="1">
        <p:scale>
          <a:sx n="68" d="100"/>
          <a:sy n="68"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3/22/2024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3/22/2024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up their hands&#10;&#10;Description automatically generated">
            <a:extLst>
              <a:ext uri="{FF2B5EF4-FFF2-40B4-BE49-F238E27FC236}">
                <a16:creationId xmlns:a16="http://schemas.microsoft.com/office/drawing/2014/main" id="{075FE635-2A8D-F09D-7952-99E7C04CA375}"/>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69247" y="3133534"/>
            <a:ext cx="739035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SEEING</a:t>
            </a:r>
          </a:p>
        </p:txBody>
      </p:sp>
    </p:spTree>
    <p:extLst>
      <p:ext uri="{BB962C8B-B14F-4D97-AF65-F5344CB8AC3E}">
        <p14:creationId xmlns:p14="http://schemas.microsoft.com/office/powerpoint/2010/main" val="356820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58361" y="2884235"/>
            <a:ext cx="7390356"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Dream/Night vision: Paul’s Macedonian call (Acts 16:9,10)</a:t>
            </a:r>
          </a:p>
        </p:txBody>
      </p:sp>
    </p:spTree>
    <p:extLst>
      <p:ext uri="{BB962C8B-B14F-4D97-AF65-F5344CB8AC3E}">
        <p14:creationId xmlns:p14="http://schemas.microsoft.com/office/powerpoint/2010/main" val="133226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arms raised in the air&#10;&#10;Description automatically generated">
            <a:extLst>
              <a:ext uri="{FF2B5EF4-FFF2-40B4-BE49-F238E27FC236}">
                <a16:creationId xmlns:a16="http://schemas.microsoft.com/office/drawing/2014/main" id="{ABBF8481-0A0E-B730-3021-9436C4DD14B6}"/>
              </a:ext>
            </a:extLst>
          </p:cNvPr>
          <p:cNvPicPr>
            <a:picLocks noChangeAspect="1"/>
          </p:cNvPicPr>
          <p:nvPr/>
        </p:nvPicPr>
        <p:blipFill rotWithShape="1">
          <a:blip r:embed="rId2">
            <a:extLst>
              <a:ext uri="{28A0092B-C50C-407E-A947-70E740481C1C}">
                <a14:useLocalDpi xmlns:a14="http://schemas.microsoft.com/office/drawing/2010/main" val="0"/>
              </a:ext>
            </a:extLst>
          </a:blip>
          <a:srcRect l="1441" r="5652" b="-1"/>
          <a:stretch/>
        </p:blipFill>
        <p:spPr>
          <a:xfrm>
            <a:off x="20" y="1282"/>
            <a:ext cx="12191980" cy="6856718"/>
          </a:xfrm>
          <a:prstGeom prst="rect">
            <a:avLst/>
          </a:prstGeom>
        </p:spPr>
      </p:pic>
    </p:spTree>
    <p:extLst>
      <p:ext uri="{BB962C8B-B14F-4D97-AF65-F5344CB8AC3E}">
        <p14:creationId xmlns:p14="http://schemas.microsoft.com/office/powerpoint/2010/main" val="268798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71275" y="1503793"/>
            <a:ext cx="6907210"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Jeremiah 1:11,12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Moreover the word of the LORD came to me, saying, "Jeremiah, what do you see?" And I said, "I see a branch of an almond tree."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Then the LORD said to me, "You have seen well, for I am ready to perform My word." </a:t>
            </a:r>
          </a:p>
        </p:txBody>
      </p:sp>
    </p:spTree>
    <p:extLst>
      <p:ext uri="{BB962C8B-B14F-4D97-AF65-F5344CB8AC3E}">
        <p14:creationId xmlns:p14="http://schemas.microsoft.com/office/powerpoint/2010/main" val="265453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71275" y="1503793"/>
            <a:ext cx="6907210"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Jeremiah 1:13,14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the word of the LORD came to me the second time, saying, "What do you see?" And I said, "I see a boiling pot, and it is facing away from the north."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Then the LORD said to me: "Out of the north calamity shall break forth On all the inhabitants of the land.</a:t>
            </a:r>
          </a:p>
        </p:txBody>
      </p:sp>
    </p:spTree>
    <p:extLst>
      <p:ext uri="{BB962C8B-B14F-4D97-AF65-F5344CB8AC3E}">
        <p14:creationId xmlns:p14="http://schemas.microsoft.com/office/powerpoint/2010/main" val="239666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71275" y="1582340"/>
            <a:ext cx="6907210"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1:47,48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47 Jesus saw Nathanael coming toward Him, and said of him, "Behold, an Israelite indeed, in whom is no deceit!"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48 Nathanael said to Him, "How do You know me?" Jesus answered and said to him, "Before Philip called you, when you were under the fig tree, I saw you." </a:t>
            </a:r>
          </a:p>
        </p:txBody>
      </p:sp>
    </p:spTree>
    <p:extLst>
      <p:ext uri="{BB962C8B-B14F-4D97-AF65-F5344CB8AC3E}">
        <p14:creationId xmlns:p14="http://schemas.microsoft.com/office/powerpoint/2010/main" val="374572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80133" y="2634936"/>
            <a:ext cx="7037838" cy="1588127"/>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Open vision – Ananias having a vision of the Lord speaking and instructing him (Acts 9:10-16).</a:t>
            </a:r>
          </a:p>
        </p:txBody>
      </p:sp>
    </p:spTree>
    <p:extLst>
      <p:ext uri="{BB962C8B-B14F-4D97-AF65-F5344CB8AC3E}">
        <p14:creationId xmlns:p14="http://schemas.microsoft.com/office/powerpoint/2010/main" val="52058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69247" y="3133534"/>
            <a:ext cx="739035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KNOWING (SENSING, FEELING)</a:t>
            </a:r>
          </a:p>
        </p:txBody>
      </p:sp>
    </p:spTree>
    <p:extLst>
      <p:ext uri="{BB962C8B-B14F-4D97-AF65-F5344CB8AC3E}">
        <p14:creationId xmlns:p14="http://schemas.microsoft.com/office/powerpoint/2010/main" val="266493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14818" y="2247138"/>
            <a:ext cx="6907210"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3:8</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wind blows where it wishes, and you hear the sound of it, but cannot tell where it comes from and where it goes. So is everyone who is born of the Spirit.”</a:t>
            </a:r>
          </a:p>
        </p:txBody>
      </p:sp>
    </p:spTree>
    <p:extLst>
      <p:ext uri="{BB962C8B-B14F-4D97-AF65-F5344CB8AC3E}">
        <p14:creationId xmlns:p14="http://schemas.microsoft.com/office/powerpoint/2010/main" val="84256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495076" y="1637740"/>
            <a:ext cx="7390356" cy="3582519"/>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Peace (Colossians 3:15)</a:t>
            </a:r>
          </a:p>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Stirred or provoked (Acts 17:16,17)</a:t>
            </a:r>
          </a:p>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Compelled (Acts 18:5)</a:t>
            </a:r>
          </a:p>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Bound (Acts 20:22,23)</a:t>
            </a:r>
          </a:p>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Restlessness (2 Corinthians 2:13)</a:t>
            </a:r>
          </a:p>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Bitterness, heat (Ezekiel 3:14)</a:t>
            </a:r>
          </a:p>
          <a:p>
            <a:pPr marL="400050" indent="-400050">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Spirit fell upon me (Ezekiel 11:5)</a:t>
            </a:r>
          </a:p>
        </p:txBody>
      </p:sp>
    </p:spTree>
    <p:extLst>
      <p:ext uri="{BB962C8B-B14F-4D97-AF65-F5344CB8AC3E}">
        <p14:creationId xmlns:p14="http://schemas.microsoft.com/office/powerpoint/2010/main" val="15245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80133" y="3133534"/>
            <a:ext cx="739035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REVIEW</a:t>
            </a:r>
          </a:p>
        </p:txBody>
      </p:sp>
    </p:spTree>
    <p:extLst>
      <p:ext uri="{BB962C8B-B14F-4D97-AF65-F5344CB8AC3E}">
        <p14:creationId xmlns:p14="http://schemas.microsoft.com/office/powerpoint/2010/main" val="154873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69247" y="3133534"/>
            <a:ext cx="739035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SPIRITUAL ENCOUNTERS</a:t>
            </a:r>
          </a:p>
        </p:txBody>
      </p:sp>
    </p:spTree>
    <p:extLst>
      <p:ext uri="{BB962C8B-B14F-4D97-AF65-F5344CB8AC3E}">
        <p14:creationId xmlns:p14="http://schemas.microsoft.com/office/powerpoint/2010/main" val="26412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47476" y="2884235"/>
            <a:ext cx="6319382"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Overwhelmed By His Presence (2 Kings 3:15)</a:t>
            </a:r>
          </a:p>
        </p:txBody>
      </p:sp>
    </p:spTree>
    <p:extLst>
      <p:ext uri="{BB962C8B-B14F-4D97-AF65-F5344CB8AC3E}">
        <p14:creationId xmlns:p14="http://schemas.microsoft.com/office/powerpoint/2010/main" val="149465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47476" y="2884235"/>
            <a:ext cx="6319382"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Angel releasing Peter and John from prison (Acts 5:17-20)</a:t>
            </a:r>
          </a:p>
        </p:txBody>
      </p:sp>
    </p:spTree>
    <p:extLst>
      <p:ext uri="{BB962C8B-B14F-4D97-AF65-F5344CB8AC3E}">
        <p14:creationId xmlns:p14="http://schemas.microsoft.com/office/powerpoint/2010/main" val="36212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25703" y="2634936"/>
            <a:ext cx="6645953" cy="1588127"/>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The Lord comes beside Paul when he is arrested in Jerusalem and encourages him (Acts 23:11)</a:t>
            </a:r>
          </a:p>
        </p:txBody>
      </p:sp>
    </p:spTree>
    <p:extLst>
      <p:ext uri="{BB962C8B-B14F-4D97-AF65-F5344CB8AC3E}">
        <p14:creationId xmlns:p14="http://schemas.microsoft.com/office/powerpoint/2010/main" val="184352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47475" y="2884235"/>
            <a:ext cx="7212010"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DIFFERENTIATING BETWEEN SPIRIT AND SOUL</a:t>
            </a:r>
          </a:p>
        </p:txBody>
      </p:sp>
    </p:spTree>
    <p:extLst>
      <p:ext uri="{BB962C8B-B14F-4D97-AF65-F5344CB8AC3E}">
        <p14:creationId xmlns:p14="http://schemas.microsoft.com/office/powerpoint/2010/main" val="87685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36589" y="1887039"/>
            <a:ext cx="7212010" cy="3083921"/>
          </a:xfrm>
          <a:prstGeom prst="rect">
            <a:avLst/>
          </a:prstGeom>
          <a:noFill/>
        </p:spPr>
        <p:txBody>
          <a:bodyPr wrap="square" rtlCol="0">
            <a:spAutoFit/>
          </a:bodyPr>
          <a:lstStyle/>
          <a:p>
            <a:pPr marL="314325" indent="-314325">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Validate with the Word </a:t>
            </a:r>
          </a:p>
          <a:p>
            <a:pPr>
              <a:lnSpc>
                <a:spcPct val="90000"/>
              </a:lnSpc>
            </a:pPr>
            <a:r>
              <a:rPr lang="en-IN" sz="3600" b="1" dirty="0">
                <a:solidFill>
                  <a:schemeClr val="bg1"/>
                </a:solidFill>
                <a:latin typeface="Calibri" panose="020F0502020204030204" pitchFamily="34" charset="0"/>
                <a:cs typeface="Calibri" panose="020F0502020204030204" pitchFamily="34" charset="0"/>
              </a:rPr>
              <a:t>   (Hebrews 4:12)</a:t>
            </a:r>
          </a:p>
          <a:p>
            <a:pPr marL="314325" indent="-314325">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Validate with the peace of God</a:t>
            </a:r>
          </a:p>
          <a:p>
            <a:pPr>
              <a:lnSpc>
                <a:spcPct val="90000"/>
              </a:lnSpc>
            </a:pPr>
            <a:r>
              <a:rPr lang="en-IN" sz="3600" b="1" dirty="0">
                <a:solidFill>
                  <a:schemeClr val="bg1"/>
                </a:solidFill>
                <a:latin typeface="Calibri" panose="020F0502020204030204" pitchFamily="34" charset="0"/>
                <a:cs typeface="Calibri" panose="020F0502020204030204" pitchFamily="34" charset="0"/>
              </a:rPr>
              <a:t>   (Colossians 3:15)</a:t>
            </a:r>
          </a:p>
          <a:p>
            <a:pPr marL="314325" indent="-314325">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Validate by proving it out </a:t>
            </a:r>
          </a:p>
          <a:p>
            <a:pPr>
              <a:lnSpc>
                <a:spcPct val="90000"/>
              </a:lnSpc>
            </a:pPr>
            <a:r>
              <a:rPr lang="en-IN" sz="3600" b="1" dirty="0">
                <a:solidFill>
                  <a:schemeClr val="bg1"/>
                </a:solidFill>
                <a:latin typeface="Calibri" panose="020F0502020204030204" pitchFamily="34" charset="0"/>
                <a:cs typeface="Calibri" panose="020F0502020204030204" pitchFamily="34" charset="0"/>
              </a:rPr>
              <a:t>   (Ephesians 5:10)</a:t>
            </a:r>
          </a:p>
        </p:txBody>
      </p:sp>
    </p:spTree>
    <p:extLst>
      <p:ext uri="{BB962C8B-B14F-4D97-AF65-F5344CB8AC3E}">
        <p14:creationId xmlns:p14="http://schemas.microsoft.com/office/powerpoint/2010/main" val="328947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03930" y="1803939"/>
            <a:ext cx="7302113"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4:12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the word of God is living and powerful, and sharper than any two-edged sword, piercing even to the division of soul and spirit, and of joints and marrow, and is a discerner of the thoughts and intents of the heart. </a:t>
            </a:r>
          </a:p>
        </p:txBody>
      </p:sp>
    </p:spTree>
    <p:extLst>
      <p:ext uri="{BB962C8B-B14F-4D97-AF65-F5344CB8AC3E}">
        <p14:creationId xmlns:p14="http://schemas.microsoft.com/office/powerpoint/2010/main" val="15318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47475" y="2884235"/>
            <a:ext cx="7212010"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TESTING YOUR LEADING AND SPIRITUAL ENCOUNTERS</a:t>
            </a:r>
          </a:p>
        </p:txBody>
      </p:sp>
    </p:spTree>
    <p:extLst>
      <p:ext uri="{BB962C8B-B14F-4D97-AF65-F5344CB8AC3E}">
        <p14:creationId xmlns:p14="http://schemas.microsoft.com/office/powerpoint/2010/main" val="362665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93045" y="2468737"/>
            <a:ext cx="7135811"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5:20-22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20 Do not despise prophecies.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Test all things; hold fast what is good.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Abstain from every form of evil. </a:t>
            </a:r>
          </a:p>
        </p:txBody>
      </p:sp>
    </p:spTree>
    <p:extLst>
      <p:ext uri="{BB962C8B-B14F-4D97-AF65-F5344CB8AC3E}">
        <p14:creationId xmlns:p14="http://schemas.microsoft.com/office/powerpoint/2010/main" val="173805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38619" y="1388441"/>
            <a:ext cx="7390356" cy="4081117"/>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1. QUICKENING OF SCRIPTURE</a:t>
            </a:r>
          </a:p>
          <a:p>
            <a:pPr>
              <a:lnSpc>
                <a:spcPct val="90000"/>
              </a:lnSpc>
            </a:pPr>
            <a:r>
              <a:rPr lang="en-IN" sz="3600" b="1" dirty="0">
                <a:solidFill>
                  <a:schemeClr val="bg1"/>
                </a:solidFill>
                <a:latin typeface="Calibri" panose="020F0502020204030204" pitchFamily="34" charset="0"/>
                <a:cs typeface="Calibri" panose="020F0502020204030204" pitchFamily="34" charset="0"/>
              </a:rPr>
              <a:t>2. THE ASSURANCE WITHIN</a:t>
            </a:r>
          </a:p>
          <a:p>
            <a:pPr>
              <a:lnSpc>
                <a:spcPct val="90000"/>
              </a:lnSpc>
            </a:pPr>
            <a:r>
              <a:rPr lang="en-IN" sz="3600" b="1" dirty="0">
                <a:solidFill>
                  <a:schemeClr val="bg1"/>
                </a:solidFill>
                <a:latin typeface="Calibri" panose="020F0502020204030204" pitchFamily="34" charset="0"/>
                <a:cs typeface="Calibri" panose="020F0502020204030204" pitchFamily="34" charset="0"/>
              </a:rPr>
              <a:t>3. THE DESIRE WITHIN</a:t>
            </a:r>
          </a:p>
          <a:p>
            <a:pPr>
              <a:lnSpc>
                <a:spcPct val="90000"/>
              </a:lnSpc>
            </a:pPr>
            <a:r>
              <a:rPr lang="en-IN" sz="3600" b="1" dirty="0">
                <a:solidFill>
                  <a:schemeClr val="bg1"/>
                </a:solidFill>
                <a:latin typeface="Calibri" panose="020F0502020204030204" pitchFamily="34" charset="0"/>
                <a:cs typeface="Calibri" panose="020F0502020204030204" pitchFamily="34" charset="0"/>
              </a:rPr>
              <a:t>4. THE KNOWING WITHIN</a:t>
            </a:r>
          </a:p>
          <a:p>
            <a:pPr>
              <a:lnSpc>
                <a:spcPct val="90000"/>
              </a:lnSpc>
            </a:pPr>
            <a:r>
              <a:rPr lang="en-IN" sz="3600" b="1" dirty="0">
                <a:solidFill>
                  <a:schemeClr val="bg1"/>
                </a:solidFill>
                <a:latin typeface="Calibri" panose="020F0502020204030204" pitchFamily="34" charset="0"/>
                <a:cs typeface="Calibri" panose="020F0502020204030204" pitchFamily="34" charset="0"/>
              </a:rPr>
              <a:t>5. THE PROMPTING WITHIN</a:t>
            </a:r>
          </a:p>
          <a:p>
            <a:pPr>
              <a:lnSpc>
                <a:spcPct val="90000"/>
              </a:lnSpc>
            </a:pPr>
            <a:r>
              <a:rPr lang="en-IN" sz="3600" b="1" dirty="0">
                <a:solidFill>
                  <a:schemeClr val="bg1"/>
                </a:solidFill>
                <a:latin typeface="Calibri" panose="020F0502020204030204" pitchFamily="34" charset="0"/>
                <a:cs typeface="Calibri" panose="020F0502020204030204" pitchFamily="34" charset="0"/>
              </a:rPr>
              <a:t>6. THE STIRRING WITHIN</a:t>
            </a:r>
          </a:p>
          <a:p>
            <a:pPr>
              <a:lnSpc>
                <a:spcPct val="90000"/>
              </a:lnSpc>
            </a:pPr>
            <a:r>
              <a:rPr lang="en-IN" sz="3600" b="1" dirty="0">
                <a:solidFill>
                  <a:schemeClr val="bg1"/>
                </a:solidFill>
                <a:latin typeface="Calibri" panose="020F0502020204030204" pitchFamily="34" charset="0"/>
                <a:cs typeface="Calibri" panose="020F0502020204030204" pitchFamily="34" charset="0"/>
              </a:rPr>
              <a:t>7. THE FOREKNOWLEDGE WITHIN</a:t>
            </a:r>
          </a:p>
          <a:p>
            <a:pPr>
              <a:lnSpc>
                <a:spcPct val="90000"/>
              </a:lnSpc>
            </a:pPr>
            <a:r>
              <a:rPr lang="en-IN" sz="3600" b="1" dirty="0">
                <a:solidFill>
                  <a:schemeClr val="bg1"/>
                </a:solidFill>
                <a:latin typeface="Calibri" panose="020F0502020204030204" pitchFamily="34" charset="0"/>
                <a:cs typeface="Calibri" panose="020F0502020204030204" pitchFamily="34" charset="0"/>
              </a:rPr>
              <a:t>8. THE WARNING WITHIN</a:t>
            </a:r>
          </a:p>
        </p:txBody>
      </p:sp>
    </p:spTree>
    <p:extLst>
      <p:ext uri="{BB962C8B-B14F-4D97-AF65-F5344CB8AC3E}">
        <p14:creationId xmlns:p14="http://schemas.microsoft.com/office/powerpoint/2010/main" val="172000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80133" y="3133534"/>
            <a:ext cx="739035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LED BY THE SPIRIT</a:t>
            </a:r>
          </a:p>
        </p:txBody>
      </p:sp>
    </p:spTree>
    <p:extLst>
      <p:ext uri="{BB962C8B-B14F-4D97-AF65-F5344CB8AC3E}">
        <p14:creationId xmlns:p14="http://schemas.microsoft.com/office/powerpoint/2010/main" val="284957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38618" y="1360741"/>
            <a:ext cx="6907210"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8:14-16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For as many as are led by the Spirit of God, these are sons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For you did not receive the spirit of bondage again to fear, but you received the Spirit of adoption by whom we cry out, "Abba, Father."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The Spirit Himself bears witness with our spirit that we are children of God, </a:t>
            </a:r>
          </a:p>
        </p:txBody>
      </p:sp>
    </p:spTree>
    <p:extLst>
      <p:ext uri="{BB962C8B-B14F-4D97-AF65-F5344CB8AC3E}">
        <p14:creationId xmlns:p14="http://schemas.microsoft.com/office/powerpoint/2010/main" val="257255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36589" y="2136338"/>
            <a:ext cx="7390356" cy="2585323"/>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Hear</a:t>
            </a:r>
          </a:p>
          <a:p>
            <a:pPr marL="357188" indent="-357188">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See</a:t>
            </a:r>
          </a:p>
          <a:p>
            <a:pPr marL="357188" indent="-357188">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Feel</a:t>
            </a:r>
          </a:p>
          <a:p>
            <a:pPr marL="357188" indent="-357188">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Taste</a:t>
            </a:r>
          </a:p>
          <a:p>
            <a:pPr marL="357188" indent="-357188">
              <a:lnSpc>
                <a:spcPct val="90000"/>
              </a:lnSpc>
              <a:buFont typeface="Arial" panose="020B0604020202020204" pitchFamily="34" charset="0"/>
              <a:buChar char="•"/>
            </a:pPr>
            <a:r>
              <a:rPr lang="en-IN" sz="3600" b="1" dirty="0">
                <a:solidFill>
                  <a:schemeClr val="bg1"/>
                </a:solidFill>
                <a:latin typeface="Calibri" panose="020F0502020204030204" pitchFamily="34" charset="0"/>
                <a:cs typeface="Calibri" panose="020F0502020204030204" pitchFamily="34" charset="0"/>
              </a:rPr>
              <a:t>Smell</a:t>
            </a:r>
          </a:p>
        </p:txBody>
      </p:sp>
    </p:spTree>
    <p:extLst>
      <p:ext uri="{BB962C8B-B14F-4D97-AF65-F5344CB8AC3E}">
        <p14:creationId xmlns:p14="http://schemas.microsoft.com/office/powerpoint/2010/main" val="182984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680133" y="3133534"/>
            <a:ext cx="739035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HEARING</a:t>
            </a:r>
          </a:p>
        </p:txBody>
      </p:sp>
    </p:spTree>
    <p:extLst>
      <p:ext uri="{BB962C8B-B14F-4D97-AF65-F5344CB8AC3E}">
        <p14:creationId xmlns:p14="http://schemas.microsoft.com/office/powerpoint/2010/main" val="302560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82160" y="2690336"/>
            <a:ext cx="6907210"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10:27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My sheep hear My voice, and I know them, and they follow Me.</a:t>
            </a:r>
          </a:p>
        </p:txBody>
      </p:sp>
    </p:spTree>
    <p:extLst>
      <p:ext uri="{BB962C8B-B14F-4D97-AF65-F5344CB8AC3E}">
        <p14:creationId xmlns:p14="http://schemas.microsoft.com/office/powerpoint/2010/main" val="134162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up&#10;&#10;Description automatically generated">
            <a:extLst>
              <a:ext uri="{FF2B5EF4-FFF2-40B4-BE49-F238E27FC236}">
                <a16:creationId xmlns:a16="http://schemas.microsoft.com/office/drawing/2014/main" id="{FF5CB9DB-2534-15D8-F51E-87E52AF0F2C9}"/>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8D4303-5F60-E67F-3752-E1DD2E3AE3EF}"/>
              </a:ext>
            </a:extLst>
          </p:cNvPr>
          <p:cNvSpPr txBox="1"/>
          <p:nvPr/>
        </p:nvSpPr>
        <p:spPr>
          <a:xfrm>
            <a:off x="571275" y="2690336"/>
            <a:ext cx="6907210"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“He who has an ear, let him hear what the Spirit says to the churches ...</a:t>
            </a:r>
          </a:p>
        </p:txBody>
      </p:sp>
    </p:spTree>
    <p:extLst>
      <p:ext uri="{BB962C8B-B14F-4D97-AF65-F5344CB8AC3E}">
        <p14:creationId xmlns:p14="http://schemas.microsoft.com/office/powerpoint/2010/main" val="1279332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6242</TotalTime>
  <Words>629</Words>
  <Application>Microsoft Office PowerPoint</Application>
  <PresentationFormat>Widescreen</PresentationFormat>
  <Paragraphs>64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Publications (Arthi)</cp:lastModifiedBy>
  <cp:revision>1254</cp:revision>
  <dcterms:created xsi:type="dcterms:W3CDTF">2022-04-28T10:27:37Z</dcterms:created>
  <dcterms:modified xsi:type="dcterms:W3CDTF">2024-03-22T13:23:33Z</dcterms:modified>
</cp:coreProperties>
</file>