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450"/>
    <a:srgbClr val="1E4D5B"/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94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erson holding their hands up in the air&#10;&#10;Description automatically generated">
            <a:extLst>
              <a:ext uri="{FF2B5EF4-FFF2-40B4-BE49-F238E27FC236}">
                <a16:creationId xmlns:a16="http://schemas.microsoft.com/office/drawing/2014/main" id="{0908E192-AD6A-D606-B6B7-34A766C8DE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4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2884235"/>
            <a:ext cx="65260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INNER WITNESS AND THE INNER PROMPTING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5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789140" y="1887039"/>
            <a:ext cx="652606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Sensation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Feeling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Knowing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Assurance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Peace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Discomfort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5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QUICKENING OF SCRIPTURE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1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THE ASSURANCE WITHIN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7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63671" y="1360741"/>
            <a:ext cx="6526060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Philippians 4:6,7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 Be anxious for nothing, but in everything by prayer and supplication, with thanksgiving, let your requests be made known to God;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 and the peace of God, which surpasses all understanding, will guard your hearts and minds through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060284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88723" y="2468737"/>
            <a:ext cx="652606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Colossians 3:15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let the peace of God rule in your hearts, to which also you were called in one body; and be thankful.</a:t>
            </a:r>
          </a:p>
        </p:txBody>
      </p:sp>
    </p:spTree>
    <p:extLst>
      <p:ext uri="{BB962C8B-B14F-4D97-AF65-F5344CB8AC3E}">
        <p14:creationId xmlns:p14="http://schemas.microsoft.com/office/powerpoint/2010/main" val="2342613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THE DESIRE WITHIN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0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88723" y="2468737"/>
            <a:ext cx="6526060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Psalm 37:4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Delight yourself also in the LORD, And He shall give you the desires of your heart.</a:t>
            </a:r>
          </a:p>
        </p:txBody>
      </p:sp>
    </p:spTree>
    <p:extLst>
      <p:ext uri="{BB962C8B-B14F-4D97-AF65-F5344CB8AC3E}">
        <p14:creationId xmlns:p14="http://schemas.microsoft.com/office/powerpoint/2010/main" val="2596185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THE KNOWING WITHIN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0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63670" y="917543"/>
            <a:ext cx="6964471" cy="546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7:23</a:t>
            </a:r>
            <a:r>
              <a:rPr lang="en-IN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-25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 “Now when he was forty years old, it came into his heart to visit his brethren, the children of Israel. 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seeing one of them suffer wrong, he defended and avenged him who was oppressed, and struck down the Egyptian.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25 For he supposed that his brethren would have understood that God would deliver them by his hand, but they did not understand.</a:t>
            </a:r>
          </a:p>
        </p:txBody>
      </p:sp>
    </p:spTree>
    <p:extLst>
      <p:ext uri="{BB962C8B-B14F-4D97-AF65-F5344CB8AC3E}">
        <p14:creationId xmlns:p14="http://schemas.microsoft.com/office/powerpoint/2010/main" val="392988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26093" y="3133534"/>
            <a:ext cx="606259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GOD LEADS AND GUIDES US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80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7390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THE PROMPTING WITHIN</a:t>
            </a:r>
          </a:p>
        </p:txBody>
      </p:sp>
    </p:spTree>
    <p:extLst>
      <p:ext uri="{BB962C8B-B14F-4D97-AF65-F5344CB8AC3E}">
        <p14:creationId xmlns:p14="http://schemas.microsoft.com/office/powerpoint/2010/main" val="918557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38619" y="2385637"/>
            <a:ext cx="727762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Inspiration</a:t>
            </a:r>
          </a:p>
          <a:p>
            <a:pPr marL="409575" indent="-4095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Stirring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6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7390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THE STIRRING WITHIN</a:t>
            </a:r>
          </a:p>
        </p:txBody>
      </p:sp>
    </p:spTree>
    <p:extLst>
      <p:ext uri="{BB962C8B-B14F-4D97-AF65-F5344CB8AC3E}">
        <p14:creationId xmlns:p14="http://schemas.microsoft.com/office/powerpoint/2010/main" val="759334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613775" y="1803939"/>
            <a:ext cx="6526060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Nehemiah 2:12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Then I arose in the night, I and a few men with me; I told no one what my God had put in my heart to do at Jerusalem; nor was there any animal with me, except the one on which I rode.</a:t>
            </a:r>
          </a:p>
        </p:txBody>
      </p:sp>
    </p:spTree>
    <p:extLst>
      <p:ext uri="{BB962C8B-B14F-4D97-AF65-F5344CB8AC3E}">
        <p14:creationId xmlns:p14="http://schemas.microsoft.com/office/powerpoint/2010/main" val="1848058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613774" y="1360741"/>
            <a:ext cx="6839211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Haggai 1:14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 the LORD stirred up the spirit of Zerubbabel the son of </a:t>
            </a:r>
            <a:r>
              <a:rPr lang="en-IN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Shealtiel</a:t>
            </a: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governor of Judah, and the spirit of Joshua the son of </a:t>
            </a:r>
            <a:r>
              <a:rPr lang="en-IN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Jehozadak</a:t>
            </a: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the high priest, and the spirit of all the remnant of the people; and they came and worked on the house of the LORD of hosts, their God,</a:t>
            </a:r>
          </a:p>
        </p:txBody>
      </p:sp>
    </p:spTree>
    <p:extLst>
      <p:ext uri="{BB962C8B-B14F-4D97-AF65-F5344CB8AC3E}">
        <p14:creationId xmlns:p14="http://schemas.microsoft.com/office/powerpoint/2010/main" val="3516253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7390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THE FOREKNOWLEDGE WITHIN</a:t>
            </a:r>
          </a:p>
        </p:txBody>
      </p:sp>
    </p:spTree>
    <p:extLst>
      <p:ext uri="{BB962C8B-B14F-4D97-AF65-F5344CB8AC3E}">
        <p14:creationId xmlns:p14="http://schemas.microsoft.com/office/powerpoint/2010/main" val="82995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63670" y="1360741"/>
            <a:ext cx="6839211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16:13,14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 However, when He, the Spirit of truth, has come, He will guide you into all truth; for He will not speak on His own authority, but whatever He hears He will speak; and He will tell you things to come.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 He will glorify Me, for He will take of what is Mine and declare it to you.</a:t>
            </a:r>
          </a:p>
        </p:txBody>
      </p:sp>
    </p:spTree>
    <p:extLst>
      <p:ext uri="{BB962C8B-B14F-4D97-AF65-F5344CB8AC3E}">
        <p14:creationId xmlns:p14="http://schemas.microsoft.com/office/powerpoint/2010/main" val="1196921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7390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THE WARNING WITHIN</a:t>
            </a:r>
          </a:p>
        </p:txBody>
      </p:sp>
    </p:spTree>
    <p:extLst>
      <p:ext uri="{BB962C8B-B14F-4D97-AF65-F5344CB8AC3E}">
        <p14:creationId xmlns:p14="http://schemas.microsoft.com/office/powerpoint/2010/main" val="3837362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76196" y="1803939"/>
            <a:ext cx="6839211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Acts 20:22,23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 And see, now I go bound in the spirit to Jerusalem, not knowing the things that will happen to me there,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23 except that the Holy Spirit testifies in every city, saying that chains and tribulations await me.</a:t>
            </a:r>
          </a:p>
        </p:txBody>
      </p:sp>
    </p:spTree>
    <p:extLst>
      <p:ext uri="{BB962C8B-B14F-4D97-AF65-F5344CB8AC3E}">
        <p14:creationId xmlns:p14="http://schemas.microsoft.com/office/powerpoint/2010/main" val="1914669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739035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5540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38619" y="2884235"/>
            <a:ext cx="65260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CONTRAST TO OLD TESTAMENT TIMES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28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38619" y="1388441"/>
            <a:ext cx="7390356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QUICKENING OF SCRIPTURE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THE ASSURANCE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THE DESIRE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THE KNOWING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THE PROMPTING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THE STIRRING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THE FOREKNOWLEDGE WITHIN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THE WARNING WITHIN</a:t>
            </a:r>
          </a:p>
        </p:txBody>
      </p:sp>
    </p:spTree>
    <p:extLst>
      <p:ext uri="{BB962C8B-B14F-4D97-AF65-F5344CB8AC3E}">
        <p14:creationId xmlns:p14="http://schemas.microsoft.com/office/powerpoint/2010/main" val="20953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2634936"/>
            <a:ext cx="652606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GOD LEADS AND GUIDES PEOPLE UNDER THE NEW COVENANT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3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13567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WORD AND THE SPIRIT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3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26093" y="3133534"/>
            <a:ext cx="652606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LED BY THE SPIRIT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2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88723" y="1139142"/>
            <a:ext cx="652606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Romans 8:14-16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 For as many as are led by the Spirit of God, these are sons of God.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15 For you did not receive the spirit of bondage again to fear, but you received the Spirit of adoption by whom we cry out, "Abba, Father." </a:t>
            </a:r>
          </a:p>
          <a:p>
            <a:pPr>
              <a:lnSpc>
                <a:spcPct val="90000"/>
              </a:lnSpc>
            </a:pPr>
            <a:r>
              <a:rPr lang="en-IN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16 The Spirit Himself bears witness with our spirit that we are children of God, </a:t>
            </a:r>
          </a:p>
        </p:txBody>
      </p:sp>
    </p:spTree>
    <p:extLst>
      <p:ext uri="{BB962C8B-B14F-4D97-AF65-F5344CB8AC3E}">
        <p14:creationId xmlns:p14="http://schemas.microsoft.com/office/powerpoint/2010/main" val="154040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2884235"/>
            <a:ext cx="65260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HOLY SPIRIT BEARS WITNESS WITH OUR HUMAN SPIRIT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7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raising their hand in the air&#10;&#10;Description automatically generated">
            <a:extLst>
              <a:ext uri="{FF2B5EF4-FFF2-40B4-BE49-F238E27FC236}">
                <a16:creationId xmlns:a16="http://schemas.microsoft.com/office/drawing/2014/main" id="{36981090-AEC5-981C-4F7F-B123EEBB9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3E2B42-5492-84EE-B2E3-6A1093947A1B}"/>
              </a:ext>
            </a:extLst>
          </p:cNvPr>
          <p:cNvSpPr txBox="1"/>
          <p:nvPr/>
        </p:nvSpPr>
        <p:spPr>
          <a:xfrm>
            <a:off x="551145" y="2884235"/>
            <a:ext cx="652606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FIVE FACULTIES OF THE HUMAN SPIRIT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6199</TotalTime>
  <Words>613</Words>
  <Application>Microsoft Office PowerPoint</Application>
  <PresentationFormat>Widescreen</PresentationFormat>
  <Paragraphs>60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Publications (Arthi)</cp:lastModifiedBy>
  <cp:revision>1223</cp:revision>
  <dcterms:created xsi:type="dcterms:W3CDTF">2022-04-28T10:27:37Z</dcterms:created>
  <dcterms:modified xsi:type="dcterms:W3CDTF">2024-03-14T09:18:24Z</dcterms:modified>
</cp:coreProperties>
</file>