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3" r:id="rId2"/>
    <p:sldId id="274" r:id="rId3"/>
    <p:sldId id="275" r:id="rId4"/>
    <p:sldId id="276" r:id="rId5"/>
    <p:sldId id="277" r:id="rId6"/>
    <p:sldId id="278" r:id="rId7"/>
    <p:sldId id="279" r:id="rId8"/>
    <p:sldId id="280" r:id="rId9"/>
    <p:sldId id="281" r:id="rId10"/>
    <p:sldId id="283" r:id="rId11"/>
    <p:sldId id="282" r:id="rId12"/>
    <p:sldId id="284" r:id="rId13"/>
    <p:sldId id="285" r:id="rId14"/>
    <p:sldId id="286" r:id="rId15"/>
    <p:sldId id="287" r:id="rId16"/>
    <p:sldId id="288" r:id="rId17"/>
    <p:sldId id="289" r:id="rId18"/>
    <p:sldId id="290" r:id="rId19"/>
    <p:sldId id="292" r:id="rId20"/>
    <p:sldId id="291" r:id="rId21"/>
    <p:sldId id="293" r:id="rId22"/>
    <p:sldId id="294" r:id="rId23"/>
    <p:sldId id="295" r:id="rId24"/>
    <p:sldId id="296" r:id="rId25"/>
    <p:sldId id="297" r:id="rId26"/>
    <p:sldId id="298" r:id="rId27"/>
    <p:sldId id="299" r:id="rId28"/>
    <p:sldId id="300" r:id="rId29"/>
    <p:sldId id="3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50"/>
    <a:srgbClr val="1E4D5B"/>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94"/>
  </p:normalViewPr>
  <p:slideViewPr>
    <p:cSldViewPr snapToGrid="0">
      <p:cViewPr varScale="1">
        <p:scale>
          <a:sx n="117" d="100"/>
          <a:sy n="117" d="100"/>
        </p:scale>
        <p:origin x="8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3/7/24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3/7/24</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3/7/24</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3/7/24</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3/7/24</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3/7/24</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3/7/24</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3/7/24</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3/7/24</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3/7/24</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3/7/24</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3/7/24</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3/7/24</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person holding a cross&#10;&#10;Description automatically generated">
            <a:extLst>
              <a:ext uri="{FF2B5EF4-FFF2-40B4-BE49-F238E27FC236}">
                <a16:creationId xmlns:a16="http://schemas.microsoft.com/office/drawing/2014/main" id="{49F6182A-86FD-A3AC-1AA7-7EF23B6608D4}"/>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1780444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55172" y="2247138"/>
            <a:ext cx="6629400"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5:16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Let your light so shine before men, that they may see your good works and glorify your Father in heaven. </a:t>
            </a:r>
          </a:p>
        </p:txBody>
      </p:sp>
    </p:spTree>
    <p:extLst>
      <p:ext uri="{BB962C8B-B14F-4D97-AF65-F5344CB8AC3E}">
        <p14:creationId xmlns:p14="http://schemas.microsoft.com/office/powerpoint/2010/main" val="320004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620486" y="2884235"/>
            <a:ext cx="707454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2. TO SERVE OTHERS AND ADVANCE THE KINGDOM OF GOD </a:t>
            </a:r>
          </a:p>
        </p:txBody>
      </p:sp>
    </p:spTree>
    <p:extLst>
      <p:ext uri="{BB962C8B-B14F-4D97-AF65-F5344CB8AC3E}">
        <p14:creationId xmlns:p14="http://schemas.microsoft.com/office/powerpoint/2010/main" val="215654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44286" y="2468737"/>
            <a:ext cx="6629400"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Peter 4:10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As each one has received a gift, minister it to one another, as good stewards of the manifold grace of God.</a:t>
            </a:r>
          </a:p>
        </p:txBody>
      </p:sp>
    </p:spTree>
    <p:extLst>
      <p:ext uri="{BB962C8B-B14F-4D97-AF65-F5344CB8AC3E}">
        <p14:creationId xmlns:p14="http://schemas.microsoft.com/office/powerpoint/2010/main" val="255187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44286" y="1582340"/>
            <a:ext cx="6629400"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3:9,10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For we are God's fellow workers; you are God's field, you are God's building.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According to the grace of God which was given to me, as a wise master builder I have laid the foundation, and another builds on it. But let each one take heed how he builds on it.</a:t>
            </a:r>
          </a:p>
        </p:txBody>
      </p:sp>
    </p:spTree>
    <p:extLst>
      <p:ext uri="{BB962C8B-B14F-4D97-AF65-F5344CB8AC3E}">
        <p14:creationId xmlns:p14="http://schemas.microsoft.com/office/powerpoint/2010/main" val="1391138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609601" y="3133534"/>
            <a:ext cx="662940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3. FOR AN ETERNAL INHERITANCE </a:t>
            </a:r>
          </a:p>
        </p:txBody>
      </p:sp>
    </p:spTree>
    <p:extLst>
      <p:ext uri="{BB962C8B-B14F-4D97-AF65-F5344CB8AC3E}">
        <p14:creationId xmlns:p14="http://schemas.microsoft.com/office/powerpoint/2010/main" val="38899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44286" y="1582340"/>
            <a:ext cx="6629400"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Colossians 3:23,24 (NIV)</a:t>
            </a:r>
          </a:p>
          <a:p>
            <a:pPr>
              <a:lnSpc>
                <a:spcPct val="90000"/>
              </a:lnSpc>
            </a:pPr>
            <a:r>
              <a:rPr lang="en-IN" sz="3200" dirty="0">
                <a:solidFill>
                  <a:schemeClr val="bg1"/>
                </a:solidFill>
                <a:latin typeface="Calibri" panose="020F0502020204030204" pitchFamily="34" charset="0"/>
                <a:cs typeface="Calibri" panose="020F0502020204030204" pitchFamily="34" charset="0"/>
              </a:rPr>
              <a:t>23 </a:t>
            </a:r>
            <a:r>
              <a:rPr lang="en-IN" sz="3200" dirty="0">
                <a:solidFill>
                  <a:schemeClr val="bg1"/>
                </a:solidFill>
                <a:effectLst/>
                <a:latin typeface="Calibri" panose="020F0502020204030204" pitchFamily="34" charset="0"/>
                <a:cs typeface="Calibri" panose="020F0502020204030204" pitchFamily="34" charset="0"/>
              </a:rPr>
              <a:t>Whatever you do, work at it with all your heart, as working for the Lord, not for human masters, </a:t>
            </a:r>
          </a:p>
          <a:p>
            <a:pPr>
              <a:lnSpc>
                <a:spcPct val="90000"/>
              </a:lnSpc>
            </a:pPr>
            <a:r>
              <a:rPr lang="en-IN" sz="3200" dirty="0">
                <a:solidFill>
                  <a:schemeClr val="bg1"/>
                </a:solidFill>
                <a:latin typeface="Calibri" panose="020F0502020204030204" pitchFamily="34" charset="0"/>
                <a:cs typeface="Calibri" panose="020F0502020204030204" pitchFamily="34" charset="0"/>
              </a:rPr>
              <a:t>24 </a:t>
            </a:r>
            <a:r>
              <a:rPr lang="en-IN" sz="3200" dirty="0">
                <a:solidFill>
                  <a:schemeClr val="bg1"/>
                </a:solidFill>
                <a:effectLst/>
                <a:latin typeface="Calibri" panose="020F0502020204030204" pitchFamily="34" charset="0"/>
                <a:cs typeface="Calibri" panose="020F0502020204030204" pitchFamily="34" charset="0"/>
              </a:rPr>
              <a:t>since you know that you will receive an inheritance from the Lord as a reward. It is the Lord Christ you are serving. </a:t>
            </a:r>
          </a:p>
        </p:txBody>
      </p:sp>
    </p:spTree>
    <p:extLst>
      <p:ext uri="{BB962C8B-B14F-4D97-AF65-F5344CB8AC3E}">
        <p14:creationId xmlns:p14="http://schemas.microsoft.com/office/powerpoint/2010/main" val="3212086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22514" y="2468737"/>
            <a:ext cx="6629400"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Revelation 22:12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behold, I am coming quickly, and My reward is with Me, to give to everyone according to his work.</a:t>
            </a:r>
          </a:p>
        </p:txBody>
      </p:sp>
    </p:spTree>
    <p:extLst>
      <p:ext uri="{BB962C8B-B14F-4D97-AF65-F5344CB8AC3E}">
        <p14:creationId xmlns:p14="http://schemas.microsoft.com/office/powerpoint/2010/main" val="1268912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609601" y="3133534"/>
            <a:ext cx="662940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STEWARDING GOD’S GRACE IS: </a:t>
            </a:r>
          </a:p>
        </p:txBody>
      </p:sp>
    </p:spTree>
    <p:extLst>
      <p:ext uri="{BB962C8B-B14F-4D97-AF65-F5344CB8AC3E}">
        <p14:creationId xmlns:p14="http://schemas.microsoft.com/office/powerpoint/2010/main" val="1723414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98715" y="3105834"/>
            <a:ext cx="6629400" cy="590931"/>
          </a:xfrm>
          <a:prstGeom prst="rect">
            <a:avLst/>
          </a:prstGeom>
          <a:noFill/>
        </p:spPr>
        <p:txBody>
          <a:bodyPr wrap="square" rtlCol="0">
            <a:spAutoFit/>
          </a:bodyPr>
          <a:lstStyle/>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An Act of Worship </a:t>
            </a:r>
          </a:p>
        </p:txBody>
      </p:sp>
    </p:spTree>
    <p:extLst>
      <p:ext uri="{BB962C8B-B14F-4D97-AF65-F5344CB8AC3E}">
        <p14:creationId xmlns:p14="http://schemas.microsoft.com/office/powerpoint/2010/main" val="190953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33400" y="2690336"/>
            <a:ext cx="6629400"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10:31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 whatever you do, do all to the glory of God.</a:t>
            </a:r>
          </a:p>
        </p:txBody>
      </p:sp>
    </p:spTree>
    <p:extLst>
      <p:ext uri="{BB962C8B-B14F-4D97-AF65-F5344CB8AC3E}">
        <p14:creationId xmlns:p14="http://schemas.microsoft.com/office/powerpoint/2010/main" val="187314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729343" y="2634936"/>
            <a:ext cx="6629400"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Stewardship is our responsible management and use of the blessings entrusted to us by God</a:t>
            </a:r>
            <a:r>
              <a:rPr lang="en-US" sz="3600" b="1" dirty="0">
                <a:solidFill>
                  <a:schemeClr val="bg1"/>
                </a:solidFill>
                <a:effectLst/>
                <a:latin typeface="Calibri" panose="020F0502020204030204" pitchFamily="34" charset="0"/>
                <a:cs typeface="Calibri" panose="020F0502020204030204" pitchFamily="34" charset="0"/>
              </a:rPr>
              <a:t>.</a:t>
            </a:r>
            <a:endParaRPr lang="en-IN" sz="3600" b="1"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4171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98715" y="3105834"/>
            <a:ext cx="6629400" cy="590931"/>
          </a:xfrm>
          <a:prstGeom prst="rect">
            <a:avLst/>
          </a:prstGeom>
          <a:noFill/>
        </p:spPr>
        <p:txBody>
          <a:bodyPr wrap="square" rtlCol="0">
            <a:spAutoFit/>
          </a:bodyPr>
          <a:lstStyle/>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A Sacrifice</a:t>
            </a:r>
          </a:p>
        </p:txBody>
      </p:sp>
    </p:spTree>
    <p:extLst>
      <p:ext uri="{BB962C8B-B14F-4D97-AF65-F5344CB8AC3E}">
        <p14:creationId xmlns:p14="http://schemas.microsoft.com/office/powerpoint/2010/main" val="199196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22514" y="2468737"/>
            <a:ext cx="6629400"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10:45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For even the Son of Man did not come to be served, but to serve, and to give His life a ransom for many."</a:t>
            </a:r>
          </a:p>
        </p:txBody>
      </p:sp>
    </p:spTree>
    <p:extLst>
      <p:ext uri="{BB962C8B-B14F-4D97-AF65-F5344CB8AC3E}">
        <p14:creationId xmlns:p14="http://schemas.microsoft.com/office/powerpoint/2010/main" val="1553524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98715" y="3105834"/>
            <a:ext cx="6629400" cy="590931"/>
          </a:xfrm>
          <a:prstGeom prst="rect">
            <a:avLst/>
          </a:prstGeom>
          <a:noFill/>
        </p:spPr>
        <p:txBody>
          <a:bodyPr wrap="square" rtlCol="0">
            <a:spAutoFit/>
          </a:bodyPr>
          <a:lstStyle/>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Pleases God </a:t>
            </a:r>
          </a:p>
        </p:txBody>
      </p:sp>
    </p:spTree>
    <p:extLst>
      <p:ext uri="{BB962C8B-B14F-4D97-AF65-F5344CB8AC3E}">
        <p14:creationId xmlns:p14="http://schemas.microsoft.com/office/powerpoint/2010/main" val="182966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66057" y="2247138"/>
            <a:ext cx="6629400"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Thessalonians 2:4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But as we have been approved by God to be entrusted with the gospel, even so we speak, not as pleasing men, but God who tests our hearts.</a:t>
            </a:r>
          </a:p>
        </p:txBody>
      </p:sp>
    </p:spTree>
    <p:extLst>
      <p:ext uri="{BB962C8B-B14F-4D97-AF65-F5344CB8AC3E}">
        <p14:creationId xmlns:p14="http://schemas.microsoft.com/office/powerpoint/2010/main" val="88814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98715" y="3105834"/>
            <a:ext cx="6629400" cy="590931"/>
          </a:xfrm>
          <a:prstGeom prst="rect">
            <a:avLst/>
          </a:prstGeom>
          <a:noFill/>
        </p:spPr>
        <p:txBody>
          <a:bodyPr wrap="square" rtlCol="0">
            <a:spAutoFit/>
          </a:bodyPr>
          <a:lstStyle/>
          <a:p>
            <a:pPr marL="400050" indent="-400050">
              <a:lnSpc>
                <a:spcPct val="90000"/>
              </a:lnSpc>
              <a:buFont typeface="Arial" panose="020B0604020202020204" pitchFamily="34" charset="0"/>
              <a:buChar char="•"/>
            </a:pPr>
            <a:r>
              <a:rPr lang="en-IN" sz="3600" b="1" dirty="0">
                <a:solidFill>
                  <a:schemeClr val="bg1"/>
                </a:solidFill>
                <a:effectLst/>
                <a:latin typeface="Calibri" panose="020F0502020204030204" pitchFamily="34" charset="0"/>
                <a:cs typeface="Calibri" panose="020F0502020204030204" pitchFamily="34" charset="0"/>
              </a:rPr>
              <a:t>Requires Discipline</a:t>
            </a:r>
          </a:p>
        </p:txBody>
      </p:sp>
    </p:spTree>
    <p:extLst>
      <p:ext uri="{BB962C8B-B14F-4D97-AF65-F5344CB8AC3E}">
        <p14:creationId xmlns:p14="http://schemas.microsoft.com/office/powerpoint/2010/main" val="857557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55170" y="1803939"/>
            <a:ext cx="6956977"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Corinthians 9:25 (TPT)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 true athlete will be disciplined in every respect, practicing constant self-control in order to win a laurel wreath that quickly withers. But we run our race to win a victor’s crown that will last forever.</a:t>
            </a:r>
          </a:p>
        </p:txBody>
      </p:sp>
    </p:spTree>
    <p:extLst>
      <p:ext uri="{BB962C8B-B14F-4D97-AF65-F5344CB8AC3E}">
        <p14:creationId xmlns:p14="http://schemas.microsoft.com/office/powerpoint/2010/main" val="762068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98715" y="2634936"/>
            <a:ext cx="6629400"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OUR GREATEST CALL TO STEWARDSHIP IS TO STEWARD THE GOSPEL</a:t>
            </a:r>
          </a:p>
        </p:txBody>
      </p:sp>
    </p:spTree>
    <p:extLst>
      <p:ext uri="{BB962C8B-B14F-4D97-AF65-F5344CB8AC3E}">
        <p14:creationId xmlns:p14="http://schemas.microsoft.com/office/powerpoint/2010/main" val="2022214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22513" y="695944"/>
            <a:ext cx="7217229"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Colossians 1:24-29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24 I now rejoice in my sufferings for you, and fill up in my flesh what is lacking in the afflictions of Christ, for the sake of His body, which is the church,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25 of which I became a minister according to the stewardship from God which was given to me for you, to </a:t>
            </a:r>
            <a:r>
              <a:rPr lang="en-IN" sz="3200" dirty="0" err="1">
                <a:solidFill>
                  <a:schemeClr val="bg1"/>
                </a:solidFill>
                <a:effectLst/>
                <a:latin typeface="Calibri" panose="020F0502020204030204" pitchFamily="34" charset="0"/>
                <a:cs typeface="Calibri" panose="020F0502020204030204" pitchFamily="34" charset="0"/>
              </a:rPr>
              <a:t>fulfill</a:t>
            </a:r>
            <a:r>
              <a:rPr lang="en-IN" sz="3200" dirty="0">
                <a:solidFill>
                  <a:schemeClr val="bg1"/>
                </a:solidFill>
                <a:effectLst/>
                <a:latin typeface="Calibri" panose="020F0502020204030204" pitchFamily="34" charset="0"/>
                <a:cs typeface="Calibri" panose="020F0502020204030204" pitchFamily="34" charset="0"/>
              </a:rPr>
              <a:t> the word of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26 the mystery which has been hidden from ages and from generations, but now has been revealed to His saints. </a:t>
            </a:r>
          </a:p>
        </p:txBody>
      </p:sp>
    </p:spTree>
    <p:extLst>
      <p:ext uri="{BB962C8B-B14F-4D97-AF65-F5344CB8AC3E}">
        <p14:creationId xmlns:p14="http://schemas.microsoft.com/office/powerpoint/2010/main" val="1869768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22513" y="695944"/>
            <a:ext cx="7217229"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Colossians 1:24-29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27 To them God willed to make known what are the riches of the glory of this mystery among the Gentiles: which is Christ in you, the hope of glory.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28 Him we preach, warning every man and teaching every man in all wisdom, that we may present every man perfect in Christ Jesus.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29 To this end I also </a:t>
            </a:r>
            <a:r>
              <a:rPr lang="en-IN" sz="3200" dirty="0" err="1">
                <a:solidFill>
                  <a:schemeClr val="bg1"/>
                </a:solidFill>
                <a:effectLst/>
                <a:latin typeface="Calibri" panose="020F0502020204030204" pitchFamily="34" charset="0"/>
                <a:cs typeface="Calibri" panose="020F0502020204030204" pitchFamily="34" charset="0"/>
              </a:rPr>
              <a:t>labor</a:t>
            </a:r>
            <a:r>
              <a:rPr lang="en-IN" sz="3200" dirty="0">
                <a:solidFill>
                  <a:schemeClr val="bg1"/>
                </a:solidFill>
                <a:effectLst/>
                <a:latin typeface="Calibri" panose="020F0502020204030204" pitchFamily="34" charset="0"/>
                <a:cs typeface="Calibri" panose="020F0502020204030204" pitchFamily="34" charset="0"/>
              </a:rPr>
              <a:t>, striving according to His working which works in me mightily.</a:t>
            </a:r>
          </a:p>
        </p:txBody>
      </p:sp>
    </p:spTree>
    <p:extLst>
      <p:ext uri="{BB962C8B-B14F-4D97-AF65-F5344CB8AC3E}">
        <p14:creationId xmlns:p14="http://schemas.microsoft.com/office/powerpoint/2010/main" val="292595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98715" y="2884235"/>
            <a:ext cx="662940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Each of us are stewards of the mysteries of God.</a:t>
            </a:r>
          </a:p>
        </p:txBody>
      </p:sp>
    </p:spTree>
    <p:extLst>
      <p:ext uri="{BB962C8B-B14F-4D97-AF65-F5344CB8AC3E}">
        <p14:creationId xmlns:p14="http://schemas.microsoft.com/office/powerpoint/2010/main" val="2798157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620486" y="3133534"/>
            <a:ext cx="662940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We are all stewards.</a:t>
            </a:r>
          </a:p>
        </p:txBody>
      </p:sp>
    </p:spTree>
    <p:extLst>
      <p:ext uri="{BB962C8B-B14F-4D97-AF65-F5344CB8AC3E}">
        <p14:creationId xmlns:p14="http://schemas.microsoft.com/office/powerpoint/2010/main" val="137353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620486" y="3133534"/>
            <a:ext cx="662940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 is the owner of all things.</a:t>
            </a:r>
          </a:p>
        </p:txBody>
      </p:sp>
    </p:spTree>
    <p:extLst>
      <p:ext uri="{BB962C8B-B14F-4D97-AF65-F5344CB8AC3E}">
        <p14:creationId xmlns:p14="http://schemas.microsoft.com/office/powerpoint/2010/main" val="2926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76943" y="2690336"/>
            <a:ext cx="6629400"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Genesis 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In the beginning God created the heavens and the earth.</a:t>
            </a:r>
          </a:p>
        </p:txBody>
      </p:sp>
    </p:spTree>
    <p:extLst>
      <p:ext uri="{BB962C8B-B14F-4D97-AF65-F5344CB8AC3E}">
        <p14:creationId xmlns:p14="http://schemas.microsoft.com/office/powerpoint/2010/main" val="295367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576943" y="1803939"/>
            <a:ext cx="6629400"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Genesis 1:28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Then God blessed them, and God said to them, "Be fruitful and multiply; fill the earth and subdue it; have dominion over the fish of the sea, over the birds of the air, and over every living thing that moves on the earth."</a:t>
            </a:r>
          </a:p>
        </p:txBody>
      </p:sp>
    </p:spTree>
    <p:extLst>
      <p:ext uri="{BB962C8B-B14F-4D97-AF65-F5344CB8AC3E}">
        <p14:creationId xmlns:p14="http://schemas.microsoft.com/office/powerpoint/2010/main" val="303784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620486" y="2884235"/>
            <a:ext cx="662940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Our lives in totality belongs to Christ.</a:t>
            </a:r>
          </a:p>
        </p:txBody>
      </p:sp>
    </p:spTree>
    <p:extLst>
      <p:ext uri="{BB962C8B-B14F-4D97-AF65-F5344CB8AC3E}">
        <p14:creationId xmlns:p14="http://schemas.microsoft.com/office/powerpoint/2010/main" val="117771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620486" y="3133534"/>
            <a:ext cx="662940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PURPOSE OF STEWARDSHIP</a:t>
            </a:r>
          </a:p>
        </p:txBody>
      </p:sp>
    </p:spTree>
    <p:extLst>
      <p:ext uri="{BB962C8B-B14F-4D97-AF65-F5344CB8AC3E}">
        <p14:creationId xmlns:p14="http://schemas.microsoft.com/office/powerpoint/2010/main" val="251626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a:extLst>
              <a:ext uri="{FF2B5EF4-FFF2-40B4-BE49-F238E27FC236}">
                <a16:creationId xmlns:a16="http://schemas.microsoft.com/office/drawing/2014/main" id="{9A23849B-7707-A312-E193-144F1A6EE56C}"/>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39419F28-FAC0-30C9-2560-9777893CFEE6}"/>
              </a:ext>
            </a:extLst>
          </p:cNvPr>
          <p:cNvSpPr txBox="1"/>
          <p:nvPr/>
        </p:nvSpPr>
        <p:spPr>
          <a:xfrm>
            <a:off x="620486" y="3133534"/>
            <a:ext cx="662940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TO BRING GOD GLORY </a:t>
            </a:r>
          </a:p>
        </p:txBody>
      </p:sp>
    </p:spTree>
    <p:extLst>
      <p:ext uri="{BB962C8B-B14F-4D97-AF65-F5344CB8AC3E}">
        <p14:creationId xmlns:p14="http://schemas.microsoft.com/office/powerpoint/2010/main" val="555881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6148</TotalTime>
  <Words>656</Words>
  <Application>Microsoft Macintosh PowerPoint</Application>
  <PresentationFormat>Widescreen</PresentationFormat>
  <Paragraphs>47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1195</cp:revision>
  <dcterms:created xsi:type="dcterms:W3CDTF">2022-04-28T10:27:37Z</dcterms:created>
  <dcterms:modified xsi:type="dcterms:W3CDTF">2024-03-07T06:58:33Z</dcterms:modified>
</cp:coreProperties>
</file>