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B0D"/>
    <a:srgbClr val="1A4450"/>
    <a:srgbClr val="1E4D5B"/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82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close-up of a hand holding a nail&#10;&#10;Description automatically generated">
            <a:extLst>
              <a:ext uri="{FF2B5EF4-FFF2-40B4-BE49-F238E27FC236}">
                <a16:creationId xmlns:a16="http://schemas.microsoft.com/office/drawing/2014/main" id="{71231A09-8E22-7CF5-1CFD-11C161261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502395" y="2025539"/>
            <a:ext cx="590891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Peter 2:24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 Himself bore our sins in His own body on the tree, that we, having died to sins, might live for righteousness—by whose stripes you were healed. </a:t>
            </a:r>
          </a:p>
        </p:txBody>
      </p:sp>
    </p:spTree>
    <p:extLst>
      <p:ext uri="{BB962C8B-B14F-4D97-AF65-F5344CB8AC3E}">
        <p14:creationId xmlns:p14="http://schemas.microsoft.com/office/powerpoint/2010/main" val="107063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596988" y="2884235"/>
            <a:ext cx="49419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 I RECEIVE MY HEALING?</a:t>
            </a:r>
          </a:p>
        </p:txBody>
      </p:sp>
    </p:spTree>
    <p:extLst>
      <p:ext uri="{BB962C8B-B14F-4D97-AF65-F5344CB8AC3E}">
        <p14:creationId xmlns:p14="http://schemas.microsoft.com/office/powerpoint/2010/main" val="30447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637903" y="1997839"/>
            <a:ext cx="4941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faith</a:t>
            </a:r>
            <a:endParaRPr lang="en-IN" sz="36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Prayer of faith</a:t>
            </a:r>
            <a:endParaRPr lang="en-IN" sz="36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Gifts of healing</a:t>
            </a:r>
            <a:endParaRPr lang="en-IN" sz="36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Supernatural along with the natural</a:t>
            </a:r>
            <a:endParaRPr lang="en-IN" sz="36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3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596988" y="2884235"/>
            <a:ext cx="49743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RANSOM INCLUDES HEALING</a:t>
            </a:r>
            <a:endParaRPr lang="en-IN" sz="36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1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491884" y="695944"/>
            <a:ext cx="5908916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33:24-28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Then He is gracious to him, and says, 'Deliver him from going down to the Pit; I have found a ransom';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 His flesh shall be young like a child's, He shall return to the days of his youth.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 He shall pray to God, and He will delight in him, He shall see His face with joy, For He restores to man His righteousness. </a:t>
            </a:r>
          </a:p>
        </p:txBody>
      </p:sp>
    </p:spTree>
    <p:extLst>
      <p:ext uri="{BB962C8B-B14F-4D97-AF65-F5344CB8AC3E}">
        <p14:creationId xmlns:p14="http://schemas.microsoft.com/office/powerpoint/2010/main" val="288246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470863" y="1582340"/>
            <a:ext cx="5908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33:24-28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27 Then he looks at men and says, 'I have sinned, and perverted what was right, And it did not profit me.'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 He will redeem his soul from going down to the Pit, And his life shall see the light. </a:t>
            </a:r>
          </a:p>
        </p:txBody>
      </p:sp>
    </p:spTree>
    <p:extLst>
      <p:ext uri="{BB962C8B-B14F-4D97-AF65-F5344CB8AC3E}">
        <p14:creationId xmlns:p14="http://schemas.microsoft.com/office/powerpoint/2010/main" val="34897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596988" y="2884235"/>
            <a:ext cx="49419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HEALING IS IN THE ATONEMENT</a:t>
            </a:r>
            <a:endParaRPr lang="en-IN" sz="36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502395" y="1139142"/>
            <a:ext cx="5908916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Isaiah 53:4-6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Surely He has borne our griefs And carried our sorrows; Yet we esteemed Him stricken, Smitten by God, and afflicted.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 But He was wounded for our transgressions, He was bruised for our iniquities; The chastisement for our peace was upon Him, And by His stripes we are healed. </a:t>
            </a:r>
          </a:p>
        </p:txBody>
      </p:sp>
    </p:spTree>
    <p:extLst>
      <p:ext uri="{BB962C8B-B14F-4D97-AF65-F5344CB8AC3E}">
        <p14:creationId xmlns:p14="http://schemas.microsoft.com/office/powerpoint/2010/main" val="214212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491884" y="2025539"/>
            <a:ext cx="590891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Isaiah 53:4-6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 All we like sheep have gone astray; We have turned, every one, to his own way; And the LORD has laid on Him the iniquity of us all. </a:t>
            </a:r>
          </a:p>
        </p:txBody>
      </p:sp>
    </p:spTree>
    <p:extLst>
      <p:ext uri="{BB962C8B-B14F-4D97-AF65-F5344CB8AC3E}">
        <p14:creationId xmlns:p14="http://schemas.microsoft.com/office/powerpoint/2010/main" val="248624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491885" y="643622"/>
            <a:ext cx="590891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8:16,17</a:t>
            </a:r>
          </a:p>
          <a:p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 When evening had come, they brought to Him many who were demon-possessed. And He cast out the spirits with a word, and healed all who were sick, </a:t>
            </a:r>
          </a:p>
          <a:p>
            <a:r>
              <a:rPr lang="en-I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 that it might be fulfilled which was spoken by Isaiah the prophet, saying: "HE HIMSELF TOOK OUR INFIRMITIES AND BORE OUR SICKNESSES." </a:t>
            </a:r>
          </a:p>
        </p:txBody>
      </p:sp>
    </p:spTree>
    <p:extLst>
      <p:ext uri="{BB962C8B-B14F-4D97-AF65-F5344CB8AC3E}">
        <p14:creationId xmlns:p14="http://schemas.microsoft.com/office/powerpoint/2010/main" val="86980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il in a hand&#10;&#10;Description automatically generated">
            <a:extLst>
              <a:ext uri="{FF2B5EF4-FFF2-40B4-BE49-F238E27FC236}">
                <a16:creationId xmlns:a16="http://schemas.microsoft.com/office/drawing/2014/main" id="{A140F820-3B69-6053-B105-CEA39EDF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EA1BD-AD1B-5AF3-40C1-5A369ADC15D6}"/>
              </a:ext>
            </a:extLst>
          </p:cNvPr>
          <p:cNvSpPr txBox="1"/>
          <p:nvPr/>
        </p:nvSpPr>
        <p:spPr>
          <a:xfrm>
            <a:off x="523416" y="1887039"/>
            <a:ext cx="549901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 ADMINISTERED HEALING AND DELIVERANCE BEFORE THE CROSS BECAUSE OF WHAT HE WOULD PROVIDE THROUGH THE CROSS.</a:t>
            </a:r>
            <a:endParaRPr lang="en-IN" sz="36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0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368</Words>
  <Application>Microsoft Macintosh PowerPoint</Application>
  <PresentationFormat>Widescreen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1217</cp:revision>
  <dcterms:created xsi:type="dcterms:W3CDTF">2022-04-28T10:27:37Z</dcterms:created>
  <dcterms:modified xsi:type="dcterms:W3CDTF">2024-02-23T04:46:07Z</dcterms:modified>
</cp:coreProperties>
</file>