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2/16/24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2/16/24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holding hands&#10;&#10;Description automatically generated">
            <a:extLst>
              <a:ext uri="{FF2B5EF4-FFF2-40B4-BE49-F238E27FC236}">
                <a16:creationId xmlns:a16="http://schemas.microsoft.com/office/drawing/2014/main" id="{9B2137F6-E5F0-DD87-4AA4-C3CD021D3F05}"/>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57408" y="1360741"/>
            <a:ext cx="5869817"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4:35-41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35 On the same day, when evening had come, He said to them, "Let us cross over to the other side."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36 Now when they had left the multitude, they took Him along in the boat as He was. And other little boats were also with Him. </a:t>
            </a:r>
          </a:p>
        </p:txBody>
      </p:sp>
    </p:spTree>
    <p:extLst>
      <p:ext uri="{BB962C8B-B14F-4D97-AF65-F5344CB8AC3E}">
        <p14:creationId xmlns:p14="http://schemas.microsoft.com/office/powerpoint/2010/main" val="223498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36387" y="1582340"/>
            <a:ext cx="5869817"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4:35-41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37 And a great windstorm arose, and the waves beat into the boat, so that it was already filling.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But He was in the stern, asleep on a pillow. And they awoke Him and said to Him, "Teacher, do You not care that we are perishing?" </a:t>
            </a:r>
          </a:p>
        </p:txBody>
      </p:sp>
    </p:spTree>
    <p:extLst>
      <p:ext uri="{BB962C8B-B14F-4D97-AF65-F5344CB8AC3E}">
        <p14:creationId xmlns:p14="http://schemas.microsoft.com/office/powerpoint/2010/main" val="19044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04856" y="695944"/>
            <a:ext cx="5869817"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4:35-41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Then He arose and rebuked the wind, and said to the sea, "Peace, be still!" And the wind ceased and there was a great calm.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40 But He said to them, "Why are you so fearful? How is it that you have no faith?"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41 And they feared exceedingly, and said to one another, "Who can this be, that even the wind and the sea obey Him!" </a:t>
            </a:r>
          </a:p>
        </p:txBody>
      </p:sp>
    </p:spTree>
    <p:extLst>
      <p:ext uri="{BB962C8B-B14F-4D97-AF65-F5344CB8AC3E}">
        <p14:creationId xmlns:p14="http://schemas.microsoft.com/office/powerpoint/2010/main" val="338598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73024" y="3133534"/>
            <a:ext cx="529132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FIG TREE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2432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373325" y="474345"/>
            <a:ext cx="6101047"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11:12-14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Now the next day, when they had come out from Bethany, He was hungry.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seeing from afar a fig tree having leaves, He went to see if perhaps He would find something on it. When He came to it, He found nothing but leaves, for it was not the season for figs.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In response Jesus said to it, "Let no one eat fruit from you ever again." And His disciples heard it. </a:t>
            </a:r>
          </a:p>
        </p:txBody>
      </p:sp>
    </p:spTree>
    <p:extLst>
      <p:ext uri="{BB962C8B-B14F-4D97-AF65-F5344CB8AC3E}">
        <p14:creationId xmlns:p14="http://schemas.microsoft.com/office/powerpoint/2010/main" val="211048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373325" y="1582340"/>
            <a:ext cx="6101047"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11:20-23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Now in the morning, as they passed by, they saw the fig tree dried up from the roots.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And Peter, remembering, said to Him, "Rabbi, look! The fig tree which You cursed has withered away." </a:t>
            </a:r>
          </a:p>
        </p:txBody>
      </p:sp>
    </p:spTree>
    <p:extLst>
      <p:ext uri="{BB962C8B-B14F-4D97-AF65-F5344CB8AC3E}">
        <p14:creationId xmlns:p14="http://schemas.microsoft.com/office/powerpoint/2010/main" val="145147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383835" y="1139142"/>
            <a:ext cx="610104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11:20-23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So Jesus answered and said to them, "Have faith in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For assuredly, I say to you, whoever says to this mountain, 'Be removed and be cast into the sea,' and does not doubt in his heart, but believes that those things he says will be done, he will have whatever he says. </a:t>
            </a:r>
          </a:p>
        </p:txBody>
      </p:sp>
    </p:spTree>
    <p:extLst>
      <p:ext uri="{BB962C8B-B14F-4D97-AF65-F5344CB8AC3E}">
        <p14:creationId xmlns:p14="http://schemas.microsoft.com/office/powerpoint/2010/main" val="375411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62514" y="2884235"/>
            <a:ext cx="529132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THE AUTHOR AND FINISHER OF OUR FAITH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77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289242" y="252746"/>
            <a:ext cx="6227172"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12:1,2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Therefore we also, since we are surrounded by so great a cloud of witnesses, let us lay aside every weight, and the sin which so easily ensnares us, and let us run with endurance the race that is set before 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looking unto Jesus, the author and finisher of our faith, who for the joy that was set before Him endured the cross, despising the shame, and has sat down at the right hand of the throne of God. </a:t>
            </a:r>
          </a:p>
        </p:txBody>
      </p:sp>
    </p:spTree>
    <p:extLst>
      <p:ext uri="{BB962C8B-B14F-4D97-AF65-F5344CB8AC3E}">
        <p14:creationId xmlns:p14="http://schemas.microsoft.com/office/powerpoint/2010/main" val="285667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09962" y="2634936"/>
            <a:ext cx="5291328"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BIBLE FAITH WORKS THE SAME WAY TODAY, AS IT DID IN BIBLE TIMES.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565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62513" y="2884235"/>
            <a:ext cx="529132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PRACTICE AND TEACHING ABOUT FAITH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31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57410" y="3133534"/>
            <a:ext cx="529132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SAME SPIRIT OF FAITH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39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383835" y="2106094"/>
            <a:ext cx="610104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4:13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since we have the same spirit of faith, according to what is written, "I BELIEVED AND THEREFORE I SPOKE," we also believe and therefore speak, </a:t>
            </a:r>
          </a:p>
        </p:txBody>
      </p:sp>
    </p:spTree>
    <p:extLst>
      <p:ext uri="{BB962C8B-B14F-4D97-AF65-F5344CB8AC3E}">
        <p14:creationId xmlns:p14="http://schemas.microsoft.com/office/powerpoint/2010/main" val="215401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73024" y="3133534"/>
            <a:ext cx="529132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SPEAKING TO DISEASE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693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99451" y="917543"/>
            <a:ext cx="586981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4:38,39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Now He arose from the synagogue and entered Simon's house. But Simon's wife's mother was sick with a high fever, and they made request of Him concerning 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So He stood over her and rebuked the fever, and it left her. And immediately she arose and served them. </a:t>
            </a:r>
          </a:p>
        </p:txBody>
      </p:sp>
    </p:spTree>
    <p:extLst>
      <p:ext uri="{BB962C8B-B14F-4D97-AF65-F5344CB8AC3E}">
        <p14:creationId xmlns:p14="http://schemas.microsoft.com/office/powerpoint/2010/main" val="410434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73024" y="3133534"/>
            <a:ext cx="529132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SPEAKING TO DEMONS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33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57409" y="1582340"/>
            <a:ext cx="5869817"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17:18-21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And Jesus rebuked the demon, and it came out of him; and the child was cured from that very hour.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Then the disciples came to Jesus privately and said, "Why could we not cast it out?" </a:t>
            </a:r>
          </a:p>
        </p:txBody>
      </p:sp>
    </p:spTree>
    <p:extLst>
      <p:ext uri="{BB962C8B-B14F-4D97-AF65-F5344CB8AC3E}">
        <p14:creationId xmlns:p14="http://schemas.microsoft.com/office/powerpoint/2010/main" val="384441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436388" y="917543"/>
            <a:ext cx="586981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17:18-21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So Jesus said to them, "Because of your unbelief; for assuredly, I say to you, if you have faith as a mustard seed, you will say to this mountain, 'Move from here to there,' and it will move; and nothing will be impossible for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However, this kind does not go out except by prayer and fasting." </a:t>
            </a:r>
          </a:p>
        </p:txBody>
      </p:sp>
    </p:spTree>
    <p:extLst>
      <p:ext uri="{BB962C8B-B14F-4D97-AF65-F5344CB8AC3E}">
        <p14:creationId xmlns:p14="http://schemas.microsoft.com/office/powerpoint/2010/main" val="315722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73024" y="3133534"/>
            <a:ext cx="529132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SPEAKING TO NATURE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18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A707CAD8-0789-D6DC-097D-A13933C38E1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48CCEEF-9E5D-A1E3-3C7B-F61013DE4EA1}"/>
              </a:ext>
            </a:extLst>
          </p:cNvPr>
          <p:cNvSpPr txBox="1"/>
          <p:nvPr/>
        </p:nvSpPr>
        <p:spPr>
          <a:xfrm>
            <a:off x="573024" y="3133534"/>
            <a:ext cx="529132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STORMS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1673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6084</TotalTime>
  <Words>757</Words>
  <Application>Microsoft Macintosh PowerPoint</Application>
  <PresentationFormat>Widescreen</PresentationFormat>
  <Paragraphs>43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1201</cp:revision>
  <dcterms:created xsi:type="dcterms:W3CDTF">2022-04-28T10:27:37Z</dcterms:created>
  <dcterms:modified xsi:type="dcterms:W3CDTF">2024-02-16T09:04:34Z</dcterms:modified>
</cp:coreProperties>
</file>