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3" r:id="rId2"/>
    <p:sldId id="277" r:id="rId3"/>
    <p:sldId id="274"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450"/>
    <a:srgbClr val="1E4D5B"/>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2/8/24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2/8/24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2/8/24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2/8/24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2/8/24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2/8/24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2/8/24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2/8/24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2/8/24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2/8/24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2/8/24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2/8/24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ook with a glowing book and a blue and red background&#10;&#10;Description automatically generated">
            <a:extLst>
              <a:ext uri="{FF2B5EF4-FFF2-40B4-BE49-F238E27FC236}">
                <a16:creationId xmlns:a16="http://schemas.microsoft.com/office/drawing/2014/main" id="{DA43C164-F80D-2351-BBCB-FA4D13B3C585}"/>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590681" y="2884235"/>
            <a:ext cx="711340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SPOKEN WORD – HIS COVENANT ON OUR LIPS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820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64556" y="3133534"/>
            <a:ext cx="668247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God's Word is God's Covenant.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096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43536" y="2690336"/>
            <a:ext cx="6650946"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89:34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My covenant I will not break, Nor alter the word that has gone out of My lips. </a:t>
            </a:r>
          </a:p>
        </p:txBody>
      </p:sp>
    </p:spTree>
    <p:extLst>
      <p:ext uri="{BB962C8B-B14F-4D97-AF65-F5344CB8AC3E}">
        <p14:creationId xmlns:p14="http://schemas.microsoft.com/office/powerpoint/2010/main" val="196256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22515" y="2468737"/>
            <a:ext cx="665094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50:16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to the wicked God says: "What right have you to declare My statutes, Or take My covenant in your mouth,</a:t>
            </a:r>
          </a:p>
        </p:txBody>
      </p:sp>
    </p:spTree>
    <p:extLst>
      <p:ext uri="{BB962C8B-B14F-4D97-AF65-F5344CB8AC3E}">
        <p14:creationId xmlns:p14="http://schemas.microsoft.com/office/powerpoint/2010/main" val="333321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580171" y="2884235"/>
            <a:ext cx="6850643"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SPOKEN WORD – OUR WEAPON AGAINST THE ENEMY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748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22515" y="2468737"/>
            <a:ext cx="665094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6:17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take the helmet of salvation, and the sword of the Spirit, which is the word of God; </a:t>
            </a:r>
          </a:p>
        </p:txBody>
      </p:sp>
    </p:spTree>
    <p:extLst>
      <p:ext uri="{BB962C8B-B14F-4D97-AF65-F5344CB8AC3E}">
        <p14:creationId xmlns:p14="http://schemas.microsoft.com/office/powerpoint/2010/main" val="229695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33025" y="2690336"/>
            <a:ext cx="6650946"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19:15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Now out of His mouth goes a sharp sword,...</a:t>
            </a:r>
          </a:p>
        </p:txBody>
      </p:sp>
    </p:spTree>
    <p:extLst>
      <p:ext uri="{BB962C8B-B14F-4D97-AF65-F5344CB8AC3E}">
        <p14:creationId xmlns:p14="http://schemas.microsoft.com/office/powerpoint/2010/main" val="1735115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517110" y="2884235"/>
            <a:ext cx="658788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CAN I USE SCRIPTURES FROM THE OLD TESTAMENT?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5186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22515" y="3133534"/>
            <a:ext cx="668247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Jesus used the Old Testament.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5821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348942" y="3133534"/>
            <a:ext cx="7197486"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All Scripture is given to believers.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674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524255" y="1743923"/>
            <a:ext cx="6682478" cy="3370153"/>
          </a:xfrm>
          <a:prstGeom prst="rect">
            <a:avLst/>
          </a:prstGeom>
          <a:noFill/>
        </p:spPr>
        <p:txBody>
          <a:bodyPr wrap="square" tIns="0"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Spoken Word – Our Daily Vocabulary</a:t>
            </a:r>
            <a:endParaRPr lang="en-IN" sz="3600" dirty="0">
              <a:solidFill>
                <a:schemeClr val="bg1"/>
              </a:solidFill>
              <a:effectLst/>
              <a:latin typeface="Calibri" panose="020F0502020204030204" pitchFamily="34" charset="0"/>
              <a:cs typeface="Calibri" panose="020F0502020204030204" pitchFamily="34" charset="0"/>
            </a:endParaRPr>
          </a:p>
          <a:p>
            <a:pPr indent="-205200">
              <a:lnSpc>
                <a:spcPct val="3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Spoken Word – His Covenant on Our Lips</a:t>
            </a:r>
          </a:p>
          <a:p>
            <a:pPr>
              <a:lnSpc>
                <a:spcPct val="30000"/>
              </a:lnSpc>
            </a:pP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Spoken Word – Our Weapon Against the Enemy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171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43535" y="2634936"/>
            <a:ext cx="6850644"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Understand what is specific to an individual and what applies to all of God’s people.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1556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64555" y="1637740"/>
            <a:ext cx="6850644" cy="358251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Abraham’s Covenant is for all </a:t>
            </a:r>
            <a:r>
              <a:rPr lang="en-IN" sz="3600" b="1" dirty="0">
                <a:solidFill>
                  <a:schemeClr val="bg1"/>
                </a:solidFill>
                <a:latin typeface="Calibri" panose="020F0502020204030204" pitchFamily="34" charset="0"/>
                <a:cs typeface="Calibri" panose="020F0502020204030204" pitchFamily="34" charset="0"/>
              </a:rPr>
              <a:t>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believers.</a:t>
            </a:r>
          </a:p>
          <a:p>
            <a:pPr>
              <a:lnSpc>
                <a:spcPct val="3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 New Covenant Better than </a:t>
            </a:r>
            <a:r>
              <a:rPr lang="en-IN" sz="3600" b="1" dirty="0">
                <a:solidFill>
                  <a:schemeClr val="bg1"/>
                </a:solidFill>
                <a:latin typeface="Calibri" panose="020F0502020204030204" pitchFamily="34" charset="0"/>
                <a:cs typeface="Calibri" panose="020F0502020204030204" pitchFamily="34" charset="0"/>
              </a:rPr>
              <a:t>t</a:t>
            </a:r>
            <a:r>
              <a:rPr lang="en-IN" sz="3600" b="1" dirty="0">
                <a:solidFill>
                  <a:schemeClr val="bg1"/>
                </a:solidFill>
                <a:effectLst/>
                <a:latin typeface="Calibri" panose="020F0502020204030204" pitchFamily="34" charset="0"/>
                <a:cs typeface="Calibri" panose="020F0502020204030204" pitchFamily="34" charset="0"/>
              </a:rPr>
              <a:t>he Old Covenant.</a:t>
            </a:r>
          </a:p>
          <a:p>
            <a:pPr>
              <a:lnSpc>
                <a:spcPct val="3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 For those who fear the Lord.</a:t>
            </a:r>
          </a:p>
          <a:p>
            <a:pPr>
              <a:lnSpc>
                <a:spcPct val="3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 God is no respecter of persons.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0778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527620" y="3133534"/>
            <a:ext cx="658788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SUMMARY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976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590681" y="2884235"/>
            <a:ext cx="644074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SPOKEN WORD – OUR DAILY VOCABULARY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400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517109" y="695944"/>
            <a:ext cx="6472271"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Deuteronomy 30:11-16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"For this commandment which I command you today is not too mysterious for you, nor is it far off.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It is not in heaven, that you should say, 'Who will ascend into heaven for us and bring it to us, that we may hear it and do it?'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Nor is it beyond the sea, that you should say, 'Who will go over the sea for us and bring it to us, that we may hear it and do it?' </a:t>
            </a:r>
          </a:p>
        </p:txBody>
      </p:sp>
    </p:spTree>
    <p:extLst>
      <p:ext uri="{BB962C8B-B14F-4D97-AF65-F5344CB8AC3E}">
        <p14:creationId xmlns:p14="http://schemas.microsoft.com/office/powerpoint/2010/main" val="61673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54046" y="474345"/>
            <a:ext cx="6650946"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Deuteronomy 30:11-16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But the word is very near you, in your mouth and in your heart, that you may do it.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"See, I have set before you today life and good, death and evil,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in that I command you today to love the LORD your God, to walk in His ways, and to keep His commandments, His statutes, and His judgments, that you may live and multiply; and the LORD your God will bless you in the land which you go to possess. </a:t>
            </a:r>
          </a:p>
        </p:txBody>
      </p:sp>
    </p:spTree>
    <p:extLst>
      <p:ext uri="{BB962C8B-B14F-4D97-AF65-F5344CB8AC3E}">
        <p14:creationId xmlns:p14="http://schemas.microsoft.com/office/powerpoint/2010/main" val="386180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12005" y="1582340"/>
            <a:ext cx="6650946"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Joshua 1:8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This Book of the Law shall not depart from your mouth, but you shall meditate in it day and night, that you may observe to do according to all that is written in it. For then you will make your way prosperous, and then you will have good success. </a:t>
            </a:r>
          </a:p>
        </p:txBody>
      </p:sp>
    </p:spTree>
    <p:extLst>
      <p:ext uri="{BB962C8B-B14F-4D97-AF65-F5344CB8AC3E}">
        <p14:creationId xmlns:p14="http://schemas.microsoft.com/office/powerpoint/2010/main" val="2495837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75068" y="474345"/>
            <a:ext cx="6650946"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10:6-10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But the righteousness of faith speaks in this way, "DO NOT SAY IN YOUR HEART, 'WHO WILL ASCEND INTO HEAVEN?' " (that is, to bring Christ down from above)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or, " 'WHO WILL DESCEND INTO THE ABYSS?' " (that is, to bring Christ up from the dead).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But what does it say? "THE WORD IS NEAR YOU, IN YOUR MOUTH AND IN YOUR HEART" (that is, the word of faith which we preach): </a:t>
            </a:r>
          </a:p>
        </p:txBody>
      </p:sp>
    </p:spTree>
    <p:extLst>
      <p:ext uri="{BB962C8B-B14F-4D97-AF65-F5344CB8AC3E}">
        <p14:creationId xmlns:p14="http://schemas.microsoft.com/office/powerpoint/2010/main" val="2335279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54047" y="1360741"/>
            <a:ext cx="6650946"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10:6-10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that if you confess with your mouth the Lord Jesus and believe in your heart that God has raised Him from the dead, you will be saved.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For with the heart one believes unto righteousness, and with the mouth confession is made unto salvation. </a:t>
            </a:r>
          </a:p>
        </p:txBody>
      </p:sp>
    </p:spTree>
    <p:extLst>
      <p:ext uri="{BB962C8B-B14F-4D97-AF65-F5344CB8AC3E}">
        <p14:creationId xmlns:p14="http://schemas.microsoft.com/office/powerpoint/2010/main" val="30343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glowing book&#10;&#10;Description automatically generated with medium confidence">
            <a:extLst>
              <a:ext uri="{FF2B5EF4-FFF2-40B4-BE49-F238E27FC236}">
                <a16:creationId xmlns:a16="http://schemas.microsoft.com/office/drawing/2014/main" id="{3F36148A-B7F3-83BD-7E41-AAF900D6701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3BFDFA-608C-56C9-59D4-C771ABEE897E}"/>
              </a:ext>
            </a:extLst>
          </p:cNvPr>
          <p:cNvSpPr txBox="1"/>
          <p:nvPr/>
        </p:nvSpPr>
        <p:spPr>
          <a:xfrm>
            <a:off x="464557" y="2247138"/>
            <a:ext cx="6650946"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19:14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Let the words of my mouth and the meditation of my heart Be acceptable in Your sight, O LORD, my strength and my Redeemer. </a:t>
            </a:r>
          </a:p>
        </p:txBody>
      </p:sp>
    </p:spTree>
    <p:extLst>
      <p:ext uri="{BB962C8B-B14F-4D97-AF65-F5344CB8AC3E}">
        <p14:creationId xmlns:p14="http://schemas.microsoft.com/office/powerpoint/2010/main" val="1999936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6187</TotalTime>
  <Words>650</Words>
  <Application>Microsoft Macintosh PowerPoint</Application>
  <PresentationFormat>Widescreen</PresentationFormat>
  <Paragraphs>49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1203</cp:revision>
  <dcterms:created xsi:type="dcterms:W3CDTF">2022-04-28T10:27:37Z</dcterms:created>
  <dcterms:modified xsi:type="dcterms:W3CDTF">2024-02-08T08:10:43Z</dcterms:modified>
</cp:coreProperties>
</file>