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450"/>
    <a:srgbClr val="1E4D5B"/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tree with a person standing next to it&#10;&#10;Description automatically generated">
            <a:extLst>
              <a:ext uri="{FF2B5EF4-FFF2-40B4-BE49-F238E27FC236}">
                <a16:creationId xmlns:a16="http://schemas.microsoft.com/office/drawing/2014/main" id="{0D1AFD94-E9D6-AD8E-5BC9-E72964007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90680" y="1803939"/>
            <a:ext cx="6566864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3:1-12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With it we bless our God and Father, and with it we curse men, who have been made in the similitude of God.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 Out of the same mouth proceed blessing and cursing. My brethren, these things ought not to be so. </a:t>
            </a:r>
          </a:p>
        </p:txBody>
      </p:sp>
    </p:spTree>
    <p:extLst>
      <p:ext uri="{BB962C8B-B14F-4D97-AF65-F5344CB8AC3E}">
        <p14:creationId xmlns:p14="http://schemas.microsoft.com/office/powerpoint/2010/main" val="420770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90680" y="1499139"/>
            <a:ext cx="656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3:1-12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 Does a spring send forth fresh water and bitter from the same opening?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 Can a fig tree, my brethren, bear olives, or a grapevine bear figs? Thus no spring yields both salt water and fresh. </a:t>
            </a:r>
          </a:p>
        </p:txBody>
      </p:sp>
    </p:spTree>
    <p:extLst>
      <p:ext uri="{BB962C8B-B14F-4D97-AF65-F5344CB8AC3E}">
        <p14:creationId xmlns:p14="http://schemas.microsoft.com/office/powerpoint/2010/main" val="331521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27617" y="3133534"/>
            <a:ext cx="656686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GOOD DEPOSIT</a:t>
            </a:r>
            <a:endParaRPr lang="en-IN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1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69659" y="1360741"/>
            <a:ext cx="656686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12:33-37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 "Either make the tree good and its fruit good, or else make the tree bad and its fruit bad; for a tree is known by its fruit.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34 Brood of vipers! How can you, being evil, speak good things? For out of the abundance of the heart the mouth speaks. </a:t>
            </a:r>
          </a:p>
        </p:txBody>
      </p:sp>
    </p:spTree>
    <p:extLst>
      <p:ext uri="{BB962C8B-B14F-4D97-AF65-F5344CB8AC3E}">
        <p14:creationId xmlns:p14="http://schemas.microsoft.com/office/powerpoint/2010/main" val="410661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90679" y="917543"/>
            <a:ext cx="6566864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Matthew 12:33-37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35 A good man out of the good treasure of his heart brings forth good things, and an evil man out of the evil treasure brings forth evil things.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36 But I say to you that for every idle word men may speak, they will give account of it in the day of judgment.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 For by your words you will be justified, and by your words you will be condemned." </a:t>
            </a:r>
          </a:p>
        </p:txBody>
      </p:sp>
    </p:spTree>
    <p:extLst>
      <p:ext uri="{BB962C8B-B14F-4D97-AF65-F5344CB8AC3E}">
        <p14:creationId xmlns:p14="http://schemas.microsoft.com/office/powerpoint/2010/main" val="6993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664253" y="2467855"/>
            <a:ext cx="627257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Proverbs 12:18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one who speaks like the piercings of a sword, But the tongue of the wise promotes health.</a:t>
            </a:r>
          </a:p>
        </p:txBody>
      </p:sp>
    </p:spTree>
    <p:extLst>
      <p:ext uri="{BB962C8B-B14F-4D97-AF65-F5344CB8AC3E}">
        <p14:creationId xmlns:p14="http://schemas.microsoft.com/office/powerpoint/2010/main" val="85331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653742" y="2468737"/>
            <a:ext cx="627257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Proverbs 15:4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wholesome tongue is a tree of life, But perverseness in it breaks the spirit.</a:t>
            </a:r>
          </a:p>
        </p:txBody>
      </p:sp>
    </p:spTree>
    <p:extLst>
      <p:ext uri="{BB962C8B-B14F-4D97-AF65-F5344CB8AC3E}">
        <p14:creationId xmlns:p14="http://schemas.microsoft.com/office/powerpoint/2010/main" val="382647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643232" y="2468737"/>
            <a:ext cx="627257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Proverbs 18:21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Death and life are in the power of the tongue, And those who love it will eat its fruit.</a:t>
            </a:r>
          </a:p>
        </p:txBody>
      </p:sp>
    </p:spTree>
    <p:extLst>
      <p:ext uri="{BB962C8B-B14F-4D97-AF65-F5344CB8AC3E}">
        <p14:creationId xmlns:p14="http://schemas.microsoft.com/office/powerpoint/2010/main" val="39488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643232" y="2690336"/>
            <a:ext cx="6272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Proverbs 21:23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Whoever guards his mouth and tongue Keeps his soul from troubles.</a:t>
            </a:r>
          </a:p>
        </p:txBody>
      </p:sp>
    </p:spTree>
    <p:extLst>
      <p:ext uri="{BB962C8B-B14F-4D97-AF65-F5344CB8AC3E}">
        <p14:creationId xmlns:p14="http://schemas.microsoft.com/office/powerpoint/2010/main" val="41030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632722" y="2468737"/>
            <a:ext cx="627257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Proverbs 25:15 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long forbearance a ruler is persuaded, And a gentle tongue breaks a bone.</a:t>
            </a:r>
          </a:p>
        </p:txBody>
      </p:sp>
    </p:spTree>
    <p:extLst>
      <p:ext uri="{BB962C8B-B14F-4D97-AF65-F5344CB8AC3E}">
        <p14:creationId xmlns:p14="http://schemas.microsoft.com/office/powerpoint/2010/main" val="12533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80170" y="917543"/>
            <a:ext cx="6272574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3:1-12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My brethren, let not many of you become teachers, knowing that we shall receive a stricter judgment.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 For we all stumble in many things. If anyone does not stumble in word, he is a perfect man, able also to bridle the whole body.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 Indeed, we put bits in horses' mouths that they may obey us, and we turn their whole body. </a:t>
            </a:r>
          </a:p>
        </p:txBody>
      </p:sp>
    </p:spTree>
    <p:extLst>
      <p:ext uri="{BB962C8B-B14F-4D97-AF65-F5344CB8AC3E}">
        <p14:creationId xmlns:p14="http://schemas.microsoft.com/office/powerpoint/2010/main" val="32985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90680" y="1139142"/>
            <a:ext cx="627257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3:1-12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 Look also at ships: although they are so large and are driven by fierce winds, they are turned by a very small rudder wherever the pilot desires.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 Even so the tongue is a little member and boasts great things. See how great a forest a little fire kindles! </a:t>
            </a:r>
          </a:p>
        </p:txBody>
      </p:sp>
    </p:spTree>
    <p:extLst>
      <p:ext uri="{BB962C8B-B14F-4D97-AF65-F5344CB8AC3E}">
        <p14:creationId xmlns:p14="http://schemas.microsoft.com/office/powerpoint/2010/main" val="78892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tree with a white square&#10;&#10;Description automatically generated">
            <a:extLst>
              <a:ext uri="{FF2B5EF4-FFF2-40B4-BE49-F238E27FC236}">
                <a16:creationId xmlns:a16="http://schemas.microsoft.com/office/drawing/2014/main" id="{983874C4-A215-F15A-C366-E42F9FCE1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796BB-A039-3221-1644-1CE66868CF76}"/>
              </a:ext>
            </a:extLst>
          </p:cNvPr>
          <p:cNvSpPr txBox="1"/>
          <p:nvPr/>
        </p:nvSpPr>
        <p:spPr>
          <a:xfrm>
            <a:off x="569659" y="695944"/>
            <a:ext cx="6566864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James 3:1-12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 And the tongue is a fire, a world of iniquity. The tongue is so set among our members that it defiles the whole body, and sets on fire the course of nature; and it is set on fire by hell.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 For every kind of beast and bird, of reptile and creature of the sea, is tamed and has been tamed by mankind. </a:t>
            </a:r>
          </a:p>
          <a:p>
            <a:pPr>
              <a:lnSpc>
                <a:spcPct val="90000"/>
              </a:lnSpc>
            </a:pPr>
            <a:r>
              <a:rPr lang="en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 But no man can tame the tongue. It is an unruly evil, full of deadly poison. </a:t>
            </a:r>
          </a:p>
        </p:txBody>
      </p:sp>
    </p:spTree>
    <p:extLst>
      <p:ext uri="{BB962C8B-B14F-4D97-AF65-F5344CB8AC3E}">
        <p14:creationId xmlns:p14="http://schemas.microsoft.com/office/powerpoint/2010/main" val="909376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</TotalTime>
  <Words>565</Words>
  <Application>Microsoft Macintosh PowerPoint</Application>
  <PresentationFormat>Widescreen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1182</cp:revision>
  <dcterms:created xsi:type="dcterms:W3CDTF">2022-04-28T10:27:37Z</dcterms:created>
  <dcterms:modified xsi:type="dcterms:W3CDTF">2024-02-01T09:26:48Z</dcterms:modified>
</cp:coreProperties>
</file>