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3" r:id="rId2"/>
    <p:sldId id="275" r:id="rId3"/>
    <p:sldId id="274"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1A4450"/>
    <a:srgbClr val="1E4D5B"/>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1/24/24</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1/24/24</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A close-up of a person reading a book&#10;&#10;Description automatically generated">
            <a:extLst>
              <a:ext uri="{FF2B5EF4-FFF2-40B4-BE49-F238E27FC236}">
                <a16:creationId xmlns:a16="http://schemas.microsoft.com/office/drawing/2014/main" id="{F1C188EC-AA9B-8CD8-6574-34DCEBE239E0}"/>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178044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76328" y="2385637"/>
            <a:ext cx="5745795"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D) FAITH IS THE TITLE DEED, THE “PROOF OF OWNERSHIP” OF THINGS HOPED FOR.</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6092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76328" y="2385637"/>
            <a:ext cx="5745795"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E) FAITH IS THE EVIDENCE, THE CONVICTION, THE “PROOF OF EXISTENCE” OF THINGS NOT SEEN. </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07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55308" y="2385637"/>
            <a:ext cx="5745795"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FAITH’S EVIDENCE AND CONVICTION IS BASED ON WHO GOD IS AND WHAT HE HAS PROMISED.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5096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44797" y="2690336"/>
            <a:ext cx="5745795" cy="1477328"/>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10:17</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So then faith comes by hearing, and hearing by the word of God. </a:t>
            </a:r>
          </a:p>
        </p:txBody>
      </p:sp>
    </p:spTree>
    <p:extLst>
      <p:ext uri="{BB962C8B-B14F-4D97-AF65-F5344CB8AC3E}">
        <p14:creationId xmlns:p14="http://schemas.microsoft.com/office/powerpoint/2010/main" val="174231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8" y="2884235"/>
            <a:ext cx="574579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BELIEVES BEFORE IT SEES!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3563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7" y="695944"/>
            <a:ext cx="5745795"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Mark 11:23,24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23 For assuredly, I say to you, whoever says to this mountain, 'Be removed and be cast into the sea,' and does not doubt in his heart, but believes that those things he says will be done, he will have whatever he says.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24 Therefore I say to you, whatever things you ask when you pray, believe that you receive them, and you will have them. </a:t>
            </a:r>
          </a:p>
        </p:txBody>
      </p:sp>
    </p:spTree>
    <p:extLst>
      <p:ext uri="{BB962C8B-B14F-4D97-AF65-F5344CB8AC3E}">
        <p14:creationId xmlns:p14="http://schemas.microsoft.com/office/powerpoint/2010/main" val="1229348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8" y="3133534"/>
            <a:ext cx="574579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CENTURION</a:t>
            </a:r>
          </a:p>
        </p:txBody>
      </p:sp>
    </p:spTree>
    <p:extLst>
      <p:ext uri="{BB962C8B-B14F-4D97-AF65-F5344CB8AC3E}">
        <p14:creationId xmlns:p14="http://schemas.microsoft.com/office/powerpoint/2010/main" val="113705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44797" y="2025539"/>
            <a:ext cx="574579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8:13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Then Jesus said to the centurion, "Go your way; and as you have believed, so let it be done for you." And his servant was healed that same hour. </a:t>
            </a:r>
          </a:p>
        </p:txBody>
      </p:sp>
    </p:spTree>
    <p:extLst>
      <p:ext uri="{BB962C8B-B14F-4D97-AF65-F5344CB8AC3E}">
        <p14:creationId xmlns:p14="http://schemas.microsoft.com/office/powerpoint/2010/main" val="3534033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8" y="3133534"/>
            <a:ext cx="574579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NOBLEMAN</a:t>
            </a:r>
          </a:p>
        </p:txBody>
      </p:sp>
    </p:spTree>
    <p:extLst>
      <p:ext uri="{BB962C8B-B14F-4D97-AF65-F5344CB8AC3E}">
        <p14:creationId xmlns:p14="http://schemas.microsoft.com/office/powerpoint/2010/main" val="857983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76328" y="1360741"/>
            <a:ext cx="574579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4:49,50</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49 The nobleman said to Him, "Sir, come down before my child dies!"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50 Jesus said to him, "Go your way; your son lives." So the man believed the word that Jesus spoke to him, and he went his way. </a:t>
            </a:r>
          </a:p>
        </p:txBody>
      </p:sp>
    </p:spTree>
    <p:extLst>
      <p:ext uri="{BB962C8B-B14F-4D97-AF65-F5344CB8AC3E}">
        <p14:creationId xmlns:p14="http://schemas.microsoft.com/office/powerpoint/2010/main" val="185835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507859" y="2468737"/>
            <a:ext cx="5745795"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11:1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Now faith is the substance of things hoped for, the evidence of things not seen. </a:t>
            </a:r>
          </a:p>
        </p:txBody>
      </p:sp>
    </p:spTree>
    <p:extLst>
      <p:ext uri="{BB962C8B-B14F-4D97-AF65-F5344CB8AC3E}">
        <p14:creationId xmlns:p14="http://schemas.microsoft.com/office/powerpoint/2010/main" val="741649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8" y="3133534"/>
            <a:ext cx="574579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ABRAHAM</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0239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86838" y="502045"/>
            <a:ext cx="5945493" cy="58539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4:17-21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(as it is written, "I HAVE MADE YOU A FATHER OF MANY NATIONS") in the presence of Him whom he believed—God, who gives life to the dead and calls those things which do not exist as though they did;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who, contrary to hope, in hope believed, so that he became the father of many nations, according to what was spoken, "SO SHALL YOUR DESCENDANTS BE." </a:t>
            </a:r>
          </a:p>
        </p:txBody>
      </p:sp>
    </p:spTree>
    <p:extLst>
      <p:ext uri="{BB962C8B-B14F-4D97-AF65-F5344CB8AC3E}">
        <p14:creationId xmlns:p14="http://schemas.microsoft.com/office/powerpoint/2010/main" val="1748065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86838" y="502045"/>
            <a:ext cx="5945493"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4:17-21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And not being weak in faith, he did not consider his own body, already dead (since he was about a hundred years old), and the deadness of Sarah's womb.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He did not waver at the promise of God through unbelief, but was strengthened in faith, giving glory to God,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21 and being fully convinced that what He had promised He was also able to perform.</a:t>
            </a:r>
          </a:p>
        </p:txBody>
      </p:sp>
    </p:spTree>
    <p:extLst>
      <p:ext uri="{BB962C8B-B14F-4D97-AF65-F5344CB8AC3E}">
        <p14:creationId xmlns:p14="http://schemas.microsoft.com/office/powerpoint/2010/main" val="1688440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65818" y="2884235"/>
            <a:ext cx="574579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THE TITLE DEED!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2248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507860" y="2247138"/>
            <a:ext cx="5745795" cy="2363724"/>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OF YOUR SALVATION.</a:t>
            </a:r>
          </a:p>
          <a:p>
            <a:pPr>
              <a:lnSpc>
                <a:spcPct val="50000"/>
              </a:lnSpc>
            </a:pP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OF YOUR REDEMPTION.</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6256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507860" y="2247138"/>
            <a:ext cx="5745795" cy="2363724"/>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OF YOUR HEALING.</a:t>
            </a:r>
            <a:endParaRPr lang="en-IN" sz="3600" dirty="0">
              <a:solidFill>
                <a:schemeClr val="bg1"/>
              </a:solidFill>
              <a:effectLst/>
              <a:latin typeface="Calibri" panose="020F0502020204030204" pitchFamily="34" charset="0"/>
              <a:cs typeface="Calibri" panose="020F0502020204030204" pitchFamily="34" charset="0"/>
            </a:endParaRPr>
          </a:p>
          <a:p>
            <a:pPr>
              <a:lnSpc>
                <a:spcPct val="50000"/>
              </a:lnSpc>
            </a:pPr>
            <a:endParaRPr lang="en-IN" sz="3600" b="1"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OF YOUR WHOLENESS.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7868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97349" y="2247138"/>
            <a:ext cx="5745795" cy="2363724"/>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OF YOUR VICTORY.</a:t>
            </a:r>
          </a:p>
          <a:p>
            <a:pPr>
              <a:lnSpc>
                <a:spcPct val="50000"/>
              </a:lnSpc>
            </a:pP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THAT YOUR FAMILY IS BLESSED.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1828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97349" y="1997839"/>
            <a:ext cx="5745795" cy="2862322"/>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THAT YOUR FINANCES ARE BLESSED.</a:t>
            </a:r>
          </a:p>
          <a:p>
            <a:pPr>
              <a:lnSpc>
                <a:spcPct val="50000"/>
              </a:lnSpc>
            </a:pP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THAT YOUR FAMILY IS BLESSED.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9864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76328" y="2247138"/>
            <a:ext cx="5745795" cy="2363724"/>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THAT YOUR FUTURE IS BLESSED.</a:t>
            </a:r>
          </a:p>
          <a:p>
            <a:pPr>
              <a:lnSpc>
                <a:spcPct val="50000"/>
              </a:lnSpc>
            </a:pP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FAITH IS THE EVIDENCE THAT YOUR MINISTRY IS BLESSED.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866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97349" y="1360741"/>
            <a:ext cx="574579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Hebrews 11:1 (AMPC)</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Now faith is the assurance (the confirmation, the title deed) of the things [we] hope for, being the proof of things [we] do not see and the conviction of their reality [faith perceiving as real fact what is not revealed to the senses].</a:t>
            </a:r>
          </a:p>
        </p:txBody>
      </p:sp>
    </p:spTree>
    <p:extLst>
      <p:ext uri="{BB962C8B-B14F-4D97-AF65-F5344CB8AC3E}">
        <p14:creationId xmlns:p14="http://schemas.microsoft.com/office/powerpoint/2010/main" val="5673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97349" y="2884235"/>
            <a:ext cx="574579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Believing is the act of having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578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55307" y="1748540"/>
            <a:ext cx="5745795" cy="3360920"/>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a:t>
            </a:r>
            <a:r>
              <a:rPr lang="en-IN" sz="3600" b="1" dirty="0">
                <a:solidFill>
                  <a:schemeClr val="bg1"/>
                </a:solidFill>
                <a:effectLst/>
                <a:latin typeface="Calibri" panose="020F0502020204030204" pitchFamily="34" charset="0"/>
                <a:cs typeface="Calibri" panose="020F0502020204030204" pitchFamily="34" charset="0"/>
              </a:rPr>
              <a:t>Substance</a:t>
            </a:r>
            <a:r>
              <a:rPr lang="en-IN" sz="3600" b="1" dirty="0">
                <a:solidFill>
                  <a:schemeClr val="bg1"/>
                </a:solidFill>
                <a:latin typeface="Calibri" panose="020F0502020204030204" pitchFamily="34" charset="0"/>
                <a:cs typeface="Calibri" panose="020F0502020204030204" pitchFamily="34" charset="0"/>
              </a:rPr>
              <a:t>”</a:t>
            </a:r>
            <a:r>
              <a:rPr lang="en-IN" sz="3600" b="1" dirty="0">
                <a:solidFill>
                  <a:schemeClr val="bg1"/>
                </a:solidFill>
                <a:effectLst/>
                <a:latin typeface="Calibri" panose="020F0502020204030204" pitchFamily="34" charset="0"/>
                <a:cs typeface="Calibri" panose="020F0502020204030204" pitchFamily="34" charset="0"/>
              </a:rPr>
              <a:t> in Greek means support; groundwork; confidence; subsistence; reality; essence. </a:t>
            </a:r>
          </a:p>
          <a:p>
            <a:pPr>
              <a:lnSpc>
                <a:spcPct val="50000"/>
              </a:lnSpc>
            </a:pP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Used in New Testament times to refer to title deeds.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924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55307" y="2884235"/>
            <a:ext cx="5745795" cy="1089529"/>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a:t>
            </a:r>
            <a:r>
              <a:rPr lang="en-IN" sz="3600" b="1" dirty="0">
                <a:solidFill>
                  <a:schemeClr val="bg1"/>
                </a:solidFill>
                <a:effectLst/>
                <a:latin typeface="Calibri" panose="020F0502020204030204" pitchFamily="34" charset="0"/>
                <a:cs typeface="Calibri" panose="020F0502020204030204" pitchFamily="34" charset="0"/>
              </a:rPr>
              <a:t>Evidence” in Greek means conviction or proof.</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612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86838" y="2634936"/>
            <a:ext cx="5745795"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A) WE MUST HAVE “THINGS HOPED FOR,” TO HAVE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656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76327" y="2385637"/>
            <a:ext cx="5745795"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B) FAITH IS THE SOLID FOUNDATION, THE GROUNDWORK FOR THE THINGS HOPED FOR.</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530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 reading a book&#10;&#10;Description automatically generated">
            <a:extLst>
              <a:ext uri="{FF2B5EF4-FFF2-40B4-BE49-F238E27FC236}">
                <a16:creationId xmlns:a16="http://schemas.microsoft.com/office/drawing/2014/main" id="{66BC6DEB-D11B-F731-4C70-4C1EDAB1706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89AEA4E3-1FED-EE88-AC29-CE272D633C52}"/>
              </a:ext>
            </a:extLst>
          </p:cNvPr>
          <p:cNvSpPr txBox="1"/>
          <p:nvPr/>
        </p:nvSpPr>
        <p:spPr>
          <a:xfrm>
            <a:off x="434286" y="2634936"/>
            <a:ext cx="5745795"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C) FAITH GIVES SUBSTANCE OR BRINGS INTO REALITY “THINGS HOPED FOR.”</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6694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6122</TotalTime>
  <Words>681</Words>
  <Application>Microsoft Macintosh PowerPoint</Application>
  <PresentationFormat>Widescreen</PresentationFormat>
  <Paragraphs>52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1227</cp:revision>
  <dcterms:created xsi:type="dcterms:W3CDTF">2022-04-28T10:27:37Z</dcterms:created>
  <dcterms:modified xsi:type="dcterms:W3CDTF">2024-01-24T10:38:20Z</dcterms:modified>
</cp:coreProperties>
</file>