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75" r:id="rId3"/>
    <p:sldId id="280" r:id="rId4"/>
    <p:sldId id="276" r:id="rId5"/>
    <p:sldId id="274" r:id="rId6"/>
    <p:sldId id="277" r:id="rId7"/>
    <p:sldId id="278" r:id="rId8"/>
    <p:sldId id="279" r:id="rId9"/>
    <p:sldId id="281" r:id="rId10"/>
    <p:sldId id="256" r:id="rId11"/>
    <p:sldId id="307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1A4450"/>
    <a:srgbClr val="1E4D5B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rn brown paper with people on it&#10;&#10;Description automatically generated">
            <a:extLst>
              <a:ext uri="{FF2B5EF4-FFF2-40B4-BE49-F238E27FC236}">
                <a16:creationId xmlns:a16="http://schemas.microsoft.com/office/drawing/2014/main" id="{C669FEC7-6EBD-A446-2A01-10060B8F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1B05A-829B-9C69-D667-9DE7571A2CE6}"/>
              </a:ext>
            </a:extLst>
          </p:cNvPr>
          <p:cNvSpPr txBox="1"/>
          <p:nvPr/>
        </p:nvSpPr>
        <p:spPr>
          <a:xfrm>
            <a:off x="567559" y="2884235"/>
            <a:ext cx="56327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 OF THE WORD OF THE LORD 2024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climbing a rock&#10;&#10;Description automatically generated">
            <a:extLst>
              <a:ext uri="{FF2B5EF4-FFF2-40B4-BE49-F238E27FC236}">
                <a16:creationId xmlns:a16="http://schemas.microsoft.com/office/drawing/2014/main" id="{42AD0F2A-DFC8-F6F7-E1B7-7CFEE8C82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02511" y="1139142"/>
            <a:ext cx="619353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TENACIOUS FAITH IS FAITH THAT WILL ENDURE THROUGH HARDSHIPS.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TENACIOUS FAITH IS FAITH THAT WILL ENDURE THROUGH TIME.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TENACIOUS FAITH IS FAITH THAT WILL ENDURE THROUGH DISCOURAGEMENT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81490" y="2634936"/>
            <a:ext cx="619353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TENACIOUS FAITH IS FAITH THAT WILL ENDURE THROUGH HARDSHIPS.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39447" y="1139142"/>
            <a:ext cx="6349931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 4:16,17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These likewise are the ones sown on stony ground who, when they hear the word, immediately receive it with gladness;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and they have no root in themselves, and so endure only for a time. Afterward, when tribulation or persecution arises for the word's sake, immediately they stumble. </a:t>
            </a:r>
          </a:p>
        </p:txBody>
      </p:sp>
    </p:spTree>
    <p:extLst>
      <p:ext uri="{BB962C8B-B14F-4D97-AF65-F5344CB8AC3E}">
        <p14:creationId xmlns:p14="http://schemas.microsoft.com/office/powerpoint/2010/main" val="330530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28936" y="2053239"/>
            <a:ext cx="634993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8:15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the ones that fell on the good ground are those who, having heard the word with a noble and good heart, keep it and bear fruit with patience. </a:t>
            </a:r>
          </a:p>
        </p:txBody>
      </p:sp>
    </p:spTree>
    <p:extLst>
      <p:ext uri="{BB962C8B-B14F-4D97-AF65-F5344CB8AC3E}">
        <p14:creationId xmlns:p14="http://schemas.microsoft.com/office/powerpoint/2010/main" val="326750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81490" y="2884235"/>
            <a:ext cx="61935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it = hold on, seize on, stay with, retain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6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70980" y="2634936"/>
            <a:ext cx="619353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TENACIOUS FAITH IS FAITH THAT WILL ENDURE THROUGH TIME.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62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49956" y="1803939"/>
            <a:ext cx="634993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6:11,12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And we desire that each one of you show the same diligence to the full assurance of hope until the end,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 that you do not become sluggish, but imitate those who through faith and patience inherit the promises. </a:t>
            </a:r>
          </a:p>
        </p:txBody>
      </p:sp>
    </p:spTree>
    <p:extLst>
      <p:ext uri="{BB962C8B-B14F-4D97-AF65-F5344CB8AC3E}">
        <p14:creationId xmlns:p14="http://schemas.microsoft.com/office/powerpoint/2010/main" val="46970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28936" y="2468737"/>
            <a:ext cx="634993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10:23 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 us hold fast the confession of our hope without wavering, for He who promised is faithful. </a:t>
            </a:r>
          </a:p>
        </p:txBody>
      </p:sp>
    </p:spTree>
    <p:extLst>
      <p:ext uri="{BB962C8B-B14F-4D97-AF65-F5344CB8AC3E}">
        <p14:creationId xmlns:p14="http://schemas.microsoft.com/office/powerpoint/2010/main" val="365839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70977" y="1803939"/>
            <a:ext cx="634993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10:35,36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 Therefore do not cast away your confidence, which has great reward.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 For you have need of endurance, so that after you have done the will of God, you may receive the promise:</a:t>
            </a:r>
          </a:p>
        </p:txBody>
      </p:sp>
    </p:spTree>
    <p:extLst>
      <p:ext uri="{BB962C8B-B14F-4D97-AF65-F5344CB8AC3E}">
        <p14:creationId xmlns:p14="http://schemas.microsoft.com/office/powerpoint/2010/main" val="426012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text overlay&#10;&#10;Description automatically generated">
            <a:extLst>
              <a:ext uri="{FF2B5EF4-FFF2-40B4-BE49-F238E27FC236}">
                <a16:creationId xmlns:a16="http://schemas.microsoft.com/office/drawing/2014/main" id="{B4387428-1F7B-9476-64A6-EC447F8F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23531" y="3133534"/>
            <a:ext cx="6193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ABRAHAM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23531" y="3133534"/>
            <a:ext cx="6193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CALEB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7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81491" y="2634936"/>
            <a:ext cx="619353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TENACIOUS FAITH IS FAITH THAT WILL ENDURE THROUGH DISCOURAGEMENT.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7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39446" y="1360741"/>
            <a:ext cx="6349931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15:21-28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 Then Jesus went out from there and departed to the region of Tyre and Sidon.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 And behold, a woman of Canaan came from that region and cried out to Him, saying, "Have mercy on me, O Lord, Son of David! My daughter is severely demon-possessed." </a:t>
            </a:r>
          </a:p>
        </p:txBody>
      </p:sp>
    </p:spTree>
    <p:extLst>
      <p:ext uri="{BB962C8B-B14F-4D97-AF65-F5344CB8AC3E}">
        <p14:creationId xmlns:p14="http://schemas.microsoft.com/office/powerpoint/2010/main" val="125436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91997" y="1582340"/>
            <a:ext cx="6349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15:21-28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But He answered her not a word. And His disciples came and urged Him, saying, "Send her away, for she cries out after us."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But He answered and said, "I was not sent except to the lost sheep of the house of Israel." </a:t>
            </a:r>
          </a:p>
        </p:txBody>
      </p:sp>
    </p:spTree>
    <p:extLst>
      <p:ext uri="{BB962C8B-B14F-4D97-AF65-F5344CB8AC3E}">
        <p14:creationId xmlns:p14="http://schemas.microsoft.com/office/powerpoint/2010/main" val="176618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81487" y="2025539"/>
            <a:ext cx="634993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15:21-28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Then she came and worshiped Him, saying, "Lord, help me!"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 But He answered and said, "It is not good to take the children's bread and throw it to the little dogs." </a:t>
            </a:r>
          </a:p>
        </p:txBody>
      </p:sp>
    </p:spTree>
    <p:extLst>
      <p:ext uri="{BB962C8B-B14F-4D97-AF65-F5344CB8AC3E}">
        <p14:creationId xmlns:p14="http://schemas.microsoft.com/office/powerpoint/2010/main" val="423638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28936" y="1360741"/>
            <a:ext cx="6349931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15:21-28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 And she said, "Yes, Lord, yet even the little dogs eat the crumbs which fall from their masters' table."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 Then Jesus answered and said to her, "O woman, great is your faith! Let it be to you as you desire." And her daughter was healed from that very hour. </a:t>
            </a:r>
          </a:p>
        </p:txBody>
      </p:sp>
    </p:spTree>
    <p:extLst>
      <p:ext uri="{BB962C8B-B14F-4D97-AF65-F5344CB8AC3E}">
        <p14:creationId xmlns:p14="http://schemas.microsoft.com/office/powerpoint/2010/main" val="2966747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18426" y="1582340"/>
            <a:ext cx="6349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20:29-34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Now as they went out of Jericho, a great multitude followed Him.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 And behold, two blind men sitting by the road, when they heard that Jesus was passing by, cried out, saying, "Have mercy on us, O Lord, Son of David!" </a:t>
            </a:r>
          </a:p>
        </p:txBody>
      </p:sp>
    </p:spTree>
    <p:extLst>
      <p:ext uri="{BB962C8B-B14F-4D97-AF65-F5344CB8AC3E}">
        <p14:creationId xmlns:p14="http://schemas.microsoft.com/office/powerpoint/2010/main" val="39570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18426" y="1582340"/>
            <a:ext cx="63499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20:29-34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31 Then the multitude warned them that they should be quiet; but they cried out all the more, saying, "Have mercy on us, O Lord, Son of David!"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 So Jesus stood still and called them, and said, "What do you want Me to do for you?" </a:t>
            </a:r>
          </a:p>
        </p:txBody>
      </p:sp>
    </p:spTree>
    <p:extLst>
      <p:ext uri="{BB962C8B-B14F-4D97-AF65-F5344CB8AC3E}">
        <p14:creationId xmlns:p14="http://schemas.microsoft.com/office/powerpoint/2010/main" val="117857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618426" y="1803939"/>
            <a:ext cx="634993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20:29-34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 They said to Him, "Lord, that our eyes may be opened."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 So Jesus had compassion and touched their eyes. And immediately their eyes received sight, and they followed Him. </a:t>
            </a:r>
          </a:p>
        </p:txBody>
      </p:sp>
    </p:spTree>
    <p:extLst>
      <p:ext uri="{BB962C8B-B14F-4D97-AF65-F5344CB8AC3E}">
        <p14:creationId xmlns:p14="http://schemas.microsoft.com/office/powerpoint/2010/main" val="38899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rn brown paper with people on it&#10;&#10;Description automatically generated">
            <a:extLst>
              <a:ext uri="{FF2B5EF4-FFF2-40B4-BE49-F238E27FC236}">
                <a16:creationId xmlns:a16="http://schemas.microsoft.com/office/drawing/2014/main" id="{C669FEC7-6EBD-A446-2A01-10060B8F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1B05A-829B-9C69-D667-9DE7571A2CE6}"/>
              </a:ext>
            </a:extLst>
          </p:cNvPr>
          <p:cNvSpPr txBox="1"/>
          <p:nvPr/>
        </p:nvSpPr>
        <p:spPr>
          <a:xfrm>
            <a:off x="557049" y="3133534"/>
            <a:ext cx="56327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Conquer Through Faith</a:t>
            </a:r>
          </a:p>
        </p:txBody>
      </p:sp>
    </p:spTree>
    <p:extLst>
      <p:ext uri="{BB962C8B-B14F-4D97-AF65-F5344CB8AC3E}">
        <p14:creationId xmlns:p14="http://schemas.microsoft.com/office/powerpoint/2010/main" val="3405836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23531" y="3133534"/>
            <a:ext cx="6193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MATTER OF FAITH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576385" y="2247138"/>
            <a:ext cx="634993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Luke 18:8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tell you that He will avenge them speedily. Nevertheless, when the Son of Man comes, will He really find faith on the earth?"</a:t>
            </a:r>
          </a:p>
        </p:txBody>
      </p:sp>
    </p:spTree>
    <p:extLst>
      <p:ext uri="{BB962C8B-B14F-4D97-AF65-F5344CB8AC3E}">
        <p14:creationId xmlns:p14="http://schemas.microsoft.com/office/powerpoint/2010/main" val="181434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23531" y="3133534"/>
            <a:ext cx="6193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58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702511" y="1139142"/>
            <a:ext cx="619353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TENACIOUS FAITH IS FAITH THAT WILL ENDURE THROUGH HARDSHIPS.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TENACIOUS FAITH IS FAITH THAT WILL ENDURE THROUGH TIME.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TENACIOUS FAITH IS FAITH THAT WILL ENDURE THROUGH DISCOURAGEMENT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1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723952" y="2385637"/>
            <a:ext cx="55822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your ‘</a:t>
            </a: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Jerichos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,’ subdue adversaries.</a:t>
            </a:r>
          </a:p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your ‘</a:t>
            </a:r>
            <a:r>
              <a:rPr lang="en-IN" sz="3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Jerichos</a:t>
            </a: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,’ subdue works of darkness.</a:t>
            </a:r>
          </a:p>
        </p:txBody>
      </p:sp>
    </p:spTree>
    <p:extLst>
      <p:ext uri="{BB962C8B-B14F-4D97-AF65-F5344CB8AC3E}">
        <p14:creationId xmlns:p14="http://schemas.microsoft.com/office/powerpoint/2010/main" val="17107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9242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STRONG FAITH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29358" y="3105834"/>
            <a:ext cx="558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 TO CONQUER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81909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VICTORY IS YOURS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2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566295" y="2884235"/>
            <a:ext cx="612879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GOD OF BREAKTHROUGH GOES BEFORE YOU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2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climbing a rock&#10;&#10;Description automatically generated">
            <a:extLst>
              <a:ext uri="{FF2B5EF4-FFF2-40B4-BE49-F238E27FC236}">
                <a16:creationId xmlns:a16="http://schemas.microsoft.com/office/drawing/2014/main" id="{819D0B1B-F0C3-3D53-F3B2-222A9735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E4EFC-4034-5888-6A85-7C8594A9CA58}"/>
              </a:ext>
            </a:extLst>
          </p:cNvPr>
          <p:cNvSpPr txBox="1"/>
          <p:nvPr/>
        </p:nvSpPr>
        <p:spPr>
          <a:xfrm>
            <a:off x="818125" y="3105834"/>
            <a:ext cx="61935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IN" sz="3600" dirty="0">
              <a:solidFill>
                <a:srgbClr val="43001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780</Words>
  <Application>Microsoft Macintosh PowerPoint</Application>
  <PresentationFormat>Widescreen</PresentationFormat>
  <Paragraphs>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1195</cp:revision>
  <dcterms:created xsi:type="dcterms:W3CDTF">2022-04-28T10:27:37Z</dcterms:created>
  <dcterms:modified xsi:type="dcterms:W3CDTF">2024-01-19T06:46:04Z</dcterms:modified>
</cp:coreProperties>
</file>