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DDF6570F-1E23-E120-D62E-7934129F7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493984" y="1360741"/>
            <a:ext cx="6568967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5:1-7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 When He had stopped speaking, He said to Simon, "Launch out into the deep and let down your nets for a catch."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 But Simon answered and said to Him, "Master, we have toiled all night and caught nothing; nevertheless at Your word I will let down the net." </a:t>
            </a:r>
          </a:p>
        </p:txBody>
      </p:sp>
    </p:spTree>
    <p:extLst>
      <p:ext uri="{BB962C8B-B14F-4D97-AF65-F5344CB8AC3E}">
        <p14:creationId xmlns:p14="http://schemas.microsoft.com/office/powerpoint/2010/main" val="82690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04494" y="1582340"/>
            <a:ext cx="65689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5:1-7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 And when they had done this, they caught a great number of fish, and their net was breaking.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 So they </a:t>
            </a:r>
            <a:r>
              <a:rPr lang="en-IN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signaled</a:t>
            </a: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their partners in the other boat to come and help them. And they came and filled both the boats, so that they began to sink.</a:t>
            </a:r>
          </a:p>
        </p:txBody>
      </p:sp>
    </p:spTree>
    <p:extLst>
      <p:ext uri="{BB962C8B-B14F-4D97-AF65-F5344CB8AC3E}">
        <p14:creationId xmlns:p14="http://schemas.microsoft.com/office/powerpoint/2010/main" val="415697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67557" y="3105834"/>
            <a:ext cx="714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ACTION ITEMS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7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46537" y="2385637"/>
            <a:ext cx="7147035" cy="2086725"/>
          </a:xfrm>
          <a:prstGeom prst="rect">
            <a:avLst/>
          </a:prstGeom>
          <a:noFill/>
        </p:spPr>
        <p:txBody>
          <a:bodyPr wrap="square" lIns="72000" rIns="180000" rtlCol="0">
            <a:spAutoFit/>
          </a:bodyPr>
          <a:lstStyle/>
          <a:p>
            <a:pPr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your blessing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your healing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generosity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forgiveness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5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46536" y="2884235"/>
            <a:ext cx="71470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 ACCORDING TO YOUR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 OF FAITH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5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46536" y="3133534"/>
            <a:ext cx="714703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 WITH WISDOM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2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36025" y="2884235"/>
            <a:ext cx="71470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 ON GOD’S WORD CONSISTENTLY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8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88579" y="2634936"/>
            <a:ext cx="543384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GOD’S WORD DEMONSTRATES OUR FAITH IN GOD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662152" y="1582340"/>
            <a:ext cx="5433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2:17,18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 Thus also faith by itself, if it does not have works, is dead.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 But someone will say, "You have faith, and I have works." Show me your faith without your works, and I will show you my faith by my works. </a:t>
            </a:r>
          </a:p>
        </p:txBody>
      </p:sp>
    </p:spTree>
    <p:extLst>
      <p:ext uri="{BB962C8B-B14F-4D97-AF65-F5344CB8AC3E}">
        <p14:creationId xmlns:p14="http://schemas.microsoft.com/office/powerpoint/2010/main" val="1909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662152" y="1582340"/>
            <a:ext cx="5433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2:22,26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 Do you see that faith was working together with his works, and by works faith was made perfect?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 For as the body without the spirit is dead, so faith without works is dead also. </a:t>
            </a:r>
          </a:p>
        </p:txBody>
      </p:sp>
    </p:spTree>
    <p:extLst>
      <p:ext uri="{BB962C8B-B14F-4D97-AF65-F5344CB8AC3E}">
        <p14:creationId xmlns:p14="http://schemas.microsoft.com/office/powerpoint/2010/main" val="132827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78068" y="2884235"/>
            <a:ext cx="600140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GOD’S WORD GETS THE ATTENTION OF GOD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9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630620" y="1139142"/>
            <a:ext cx="598038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11:8,17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By faith Abraham obeyed when he was called to go out to the place which he would receive as an inheritance. And he went out, not knowing where he was going.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 By faith Abraham, when he was tested, offered up Isaac, and he who had received the promises offered up his only begotten son, </a:t>
            </a:r>
          </a:p>
        </p:txBody>
      </p:sp>
    </p:spTree>
    <p:extLst>
      <p:ext uri="{BB962C8B-B14F-4D97-AF65-F5344CB8AC3E}">
        <p14:creationId xmlns:p14="http://schemas.microsoft.com/office/powerpoint/2010/main" val="144777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78068" y="2884235"/>
            <a:ext cx="71470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ACTING ON GOD’S WORD SETS GOD’S POWER IN OPERATION</a:t>
            </a:r>
            <a:endParaRPr lang="en-IN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2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651640" y="2025539"/>
            <a:ext cx="598038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11:12 </a:t>
            </a: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Therefore from one man, and him as good as dead, were born as many as the stars of the sky in multitude—innumerable as the sand which is by the seashore. </a:t>
            </a:r>
          </a:p>
        </p:txBody>
      </p:sp>
    </p:spTree>
    <p:extLst>
      <p:ext uri="{BB962C8B-B14F-4D97-AF65-F5344CB8AC3E}">
        <p14:creationId xmlns:p14="http://schemas.microsoft.com/office/powerpoint/2010/main" val="184100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5EFB9707-DA61-BAAF-9CC3-9773E9C0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7FD7F-52C1-33CD-609E-79EAFAE823B9}"/>
              </a:ext>
            </a:extLst>
          </p:cNvPr>
          <p:cNvSpPr txBox="1"/>
          <p:nvPr/>
        </p:nvSpPr>
        <p:spPr>
          <a:xfrm>
            <a:off x="536025" y="502045"/>
            <a:ext cx="6568967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5:1-7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 it was, as the multitude pressed about Him to hear the word of God, that He stood by the Lake of Gennesaret,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 and saw two boats standing by the lake; but the fishermen had gone from them and were washing their nets.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 Then He got into one of the boats, which was Simon's, and asked him to put out a little from the land. And He sat down and taught the multitudes from the boat. </a:t>
            </a:r>
          </a:p>
        </p:txBody>
      </p:sp>
    </p:spTree>
    <p:extLst>
      <p:ext uri="{BB962C8B-B14F-4D97-AF65-F5344CB8AC3E}">
        <p14:creationId xmlns:p14="http://schemas.microsoft.com/office/powerpoint/2010/main" val="103302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464</Words>
  <Application>Microsoft Macintosh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1186</cp:revision>
  <dcterms:created xsi:type="dcterms:W3CDTF">2022-04-28T10:27:37Z</dcterms:created>
  <dcterms:modified xsi:type="dcterms:W3CDTF">2024-01-11T11:52:44Z</dcterms:modified>
</cp:coreProperties>
</file>