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3" r:id="rId2"/>
    <p:sldId id="275" r:id="rId3"/>
    <p:sldId id="280" r:id="rId4"/>
    <p:sldId id="276" r:id="rId5"/>
    <p:sldId id="274" r:id="rId6"/>
    <p:sldId id="277" r:id="rId7"/>
    <p:sldId id="278" r:id="rId8"/>
    <p:sldId id="279" r:id="rId9"/>
    <p:sldId id="256" r:id="rId10"/>
    <p:sldId id="258" r:id="rId11"/>
    <p:sldId id="261" r:id="rId12"/>
    <p:sldId id="262" r:id="rId13"/>
    <p:sldId id="263" r:id="rId14"/>
    <p:sldId id="264" r:id="rId15"/>
    <p:sldId id="265" r:id="rId16"/>
    <p:sldId id="266" r:id="rId17"/>
    <p:sldId id="267" r:id="rId18"/>
    <p:sldId id="268" r:id="rId19"/>
    <p:sldId id="269" r:id="rId20"/>
    <p:sldId id="270"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4450"/>
    <a:srgbClr val="1E4D5B"/>
    <a:srgbClr val="43001C"/>
    <a:srgbClr val="2A0C0E"/>
    <a:srgbClr val="FFFFFF"/>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94"/>
  </p:normalViewPr>
  <p:slideViewPr>
    <p:cSldViewPr snapToGrid="0">
      <p:cViewPr varScale="1">
        <p:scale>
          <a:sx n="121" d="100"/>
          <a:sy n="121" d="100"/>
        </p:scale>
        <p:origin x="7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1/4/24</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1/4/24</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1/4/24</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1/4/24</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1/4/24</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1/4/24</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1/4/24</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1/4/24</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1/4/24</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1/4/24</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1/4/24</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1/4/24</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orn brown paper with people on it&#10;&#10;Description automatically generated">
            <a:extLst>
              <a:ext uri="{FF2B5EF4-FFF2-40B4-BE49-F238E27FC236}">
                <a16:creationId xmlns:a16="http://schemas.microsoft.com/office/drawing/2014/main" id="{C669FEC7-6EBD-A446-2A01-10060B8FA606}"/>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601B05A-829B-9C69-D667-9DE7571A2CE6}"/>
              </a:ext>
            </a:extLst>
          </p:cNvPr>
          <p:cNvSpPr txBox="1"/>
          <p:nvPr/>
        </p:nvSpPr>
        <p:spPr>
          <a:xfrm>
            <a:off x="567559" y="2884235"/>
            <a:ext cx="5632704"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REVIEW OF THE WORD OF THE LORD 2024</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0444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book&#10;&#10;Description automatically generated">
            <a:extLst>
              <a:ext uri="{FF2B5EF4-FFF2-40B4-BE49-F238E27FC236}">
                <a16:creationId xmlns:a16="http://schemas.microsoft.com/office/drawing/2014/main" id="{F4A35B49-1EEE-AD6A-1B74-30CCA6F1F00F}"/>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1" name="TextBox 10">
            <a:extLst>
              <a:ext uri="{FF2B5EF4-FFF2-40B4-BE49-F238E27FC236}">
                <a16:creationId xmlns:a16="http://schemas.microsoft.com/office/drawing/2014/main" id="{21648BEA-0855-A69B-0EFB-1F8C2C278D14}"/>
              </a:ext>
            </a:extLst>
          </p:cNvPr>
          <p:cNvSpPr txBox="1"/>
          <p:nvPr/>
        </p:nvSpPr>
        <p:spPr>
          <a:xfrm>
            <a:off x="561252" y="2634936"/>
            <a:ext cx="7321507" cy="1588127"/>
          </a:xfrm>
          <a:prstGeom prst="rect">
            <a:avLst/>
          </a:prstGeom>
          <a:noFill/>
        </p:spPr>
        <p:txBody>
          <a:bodyPr wrap="square" rtlCol="0">
            <a:spAutoFit/>
          </a:bodyPr>
          <a:lstStyle/>
          <a:p>
            <a:pPr>
              <a:lnSpc>
                <a:spcPct val="90000"/>
              </a:lnSpc>
            </a:pPr>
            <a:r>
              <a:rPr lang="en-IN" sz="3600" b="1" dirty="0">
                <a:solidFill>
                  <a:srgbClr val="1A4450"/>
                </a:solidFill>
                <a:effectLst/>
                <a:latin typeface="Calibri" panose="020F0502020204030204" pitchFamily="34" charset="0"/>
                <a:cs typeface="Calibri" panose="020F0502020204030204" pitchFamily="34" charset="0"/>
              </a:rPr>
              <a:t>1. GOD CANNOT LIE.</a:t>
            </a:r>
            <a:endParaRPr lang="en-IN" sz="3600" dirty="0">
              <a:solidFill>
                <a:srgbClr val="1A4450"/>
              </a:solidFill>
              <a:effectLst/>
              <a:latin typeface="Calibri" panose="020F0502020204030204" pitchFamily="34" charset="0"/>
              <a:cs typeface="Calibri" panose="020F0502020204030204" pitchFamily="34" charset="0"/>
            </a:endParaRPr>
          </a:p>
          <a:p>
            <a:pPr>
              <a:lnSpc>
                <a:spcPct val="90000"/>
              </a:lnSpc>
            </a:pPr>
            <a:r>
              <a:rPr lang="en-IN" sz="3600" b="1" dirty="0">
                <a:solidFill>
                  <a:srgbClr val="1A4450"/>
                </a:solidFill>
                <a:effectLst/>
                <a:latin typeface="Calibri" panose="020F0502020204030204" pitchFamily="34" charset="0"/>
                <a:cs typeface="Calibri" panose="020F0502020204030204" pitchFamily="34" charset="0"/>
              </a:rPr>
              <a:t>2. GOD’S WORD IS TRUTH.</a:t>
            </a:r>
            <a:endParaRPr lang="en-IN" sz="3600" dirty="0">
              <a:solidFill>
                <a:srgbClr val="1A4450"/>
              </a:solidFill>
              <a:effectLst/>
              <a:latin typeface="Calibri" panose="020F0502020204030204" pitchFamily="34" charset="0"/>
              <a:cs typeface="Calibri" panose="020F0502020204030204" pitchFamily="34" charset="0"/>
            </a:endParaRPr>
          </a:p>
          <a:p>
            <a:pPr>
              <a:lnSpc>
                <a:spcPct val="90000"/>
              </a:lnSpc>
            </a:pPr>
            <a:r>
              <a:rPr lang="en-IN" sz="3600" b="1" dirty="0">
                <a:solidFill>
                  <a:srgbClr val="1A4450"/>
                </a:solidFill>
                <a:effectLst/>
                <a:latin typeface="Calibri" panose="020F0502020204030204" pitchFamily="34" charset="0"/>
                <a:cs typeface="Calibri" panose="020F0502020204030204" pitchFamily="34" charset="0"/>
              </a:rPr>
              <a:t>3. GOD’S WORD WILL BE FULFILLED.</a:t>
            </a:r>
            <a:endParaRPr lang="en-IN" sz="3600" dirty="0">
              <a:solidFill>
                <a:srgbClr val="1A4450"/>
              </a:solidFill>
              <a:effectLst/>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B05B049E-2A00-FFBC-67D8-833F7727BB3E}"/>
              </a:ext>
            </a:extLst>
          </p:cNvPr>
          <p:cNvSpPr txBox="1"/>
          <p:nvPr/>
        </p:nvSpPr>
        <p:spPr>
          <a:xfrm>
            <a:off x="548640" y="298704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71798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book&#10;&#10;Description automatically generated">
            <a:extLst>
              <a:ext uri="{FF2B5EF4-FFF2-40B4-BE49-F238E27FC236}">
                <a16:creationId xmlns:a16="http://schemas.microsoft.com/office/drawing/2014/main" id="{F4A35B49-1EEE-AD6A-1B74-30CCA6F1F00F}"/>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1" name="TextBox 10">
            <a:extLst>
              <a:ext uri="{FF2B5EF4-FFF2-40B4-BE49-F238E27FC236}">
                <a16:creationId xmlns:a16="http://schemas.microsoft.com/office/drawing/2014/main" id="{21648BEA-0855-A69B-0EFB-1F8C2C278D14}"/>
              </a:ext>
            </a:extLst>
          </p:cNvPr>
          <p:cNvSpPr txBox="1"/>
          <p:nvPr/>
        </p:nvSpPr>
        <p:spPr>
          <a:xfrm>
            <a:off x="561252" y="2876240"/>
            <a:ext cx="6144768" cy="590931"/>
          </a:xfrm>
          <a:prstGeom prst="rect">
            <a:avLst/>
          </a:prstGeom>
          <a:noFill/>
        </p:spPr>
        <p:txBody>
          <a:bodyPr wrap="square" rtlCol="0">
            <a:spAutoFit/>
          </a:bodyPr>
          <a:lstStyle/>
          <a:p>
            <a:pPr>
              <a:lnSpc>
                <a:spcPct val="90000"/>
              </a:lnSpc>
            </a:pPr>
            <a:r>
              <a:rPr lang="en-IN" sz="3600" b="1" dirty="0">
                <a:solidFill>
                  <a:srgbClr val="1A4450"/>
                </a:solidFill>
                <a:effectLst/>
                <a:latin typeface="Calibri" panose="020F0502020204030204" pitchFamily="34" charset="0"/>
                <a:cs typeface="Calibri" panose="020F0502020204030204" pitchFamily="34" charset="0"/>
              </a:rPr>
              <a:t>1. GOD CANNOT LIE.</a:t>
            </a:r>
            <a:endParaRPr lang="en-IN" sz="3600" dirty="0">
              <a:solidFill>
                <a:srgbClr val="1A4450"/>
              </a:solidFill>
              <a:effectLst/>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B05B049E-2A00-FFBC-67D8-833F7727BB3E}"/>
              </a:ext>
            </a:extLst>
          </p:cNvPr>
          <p:cNvSpPr txBox="1"/>
          <p:nvPr/>
        </p:nvSpPr>
        <p:spPr>
          <a:xfrm>
            <a:off x="548640" y="298704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56096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book&#10;&#10;Description automatically generated">
            <a:extLst>
              <a:ext uri="{FF2B5EF4-FFF2-40B4-BE49-F238E27FC236}">
                <a16:creationId xmlns:a16="http://schemas.microsoft.com/office/drawing/2014/main" id="{F4A35B49-1EEE-AD6A-1B74-30CCA6F1F00F}"/>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1" name="TextBox 10">
            <a:extLst>
              <a:ext uri="{FF2B5EF4-FFF2-40B4-BE49-F238E27FC236}">
                <a16:creationId xmlns:a16="http://schemas.microsoft.com/office/drawing/2014/main" id="{21648BEA-0855-A69B-0EFB-1F8C2C278D14}"/>
              </a:ext>
            </a:extLst>
          </p:cNvPr>
          <p:cNvSpPr txBox="1"/>
          <p:nvPr/>
        </p:nvSpPr>
        <p:spPr>
          <a:xfrm>
            <a:off x="548640" y="1768245"/>
            <a:ext cx="6144768" cy="2806922"/>
          </a:xfrm>
          <a:prstGeom prst="rect">
            <a:avLst/>
          </a:prstGeom>
          <a:noFill/>
        </p:spPr>
        <p:txBody>
          <a:bodyPr wrap="square" rtlCol="0">
            <a:spAutoFit/>
          </a:bodyPr>
          <a:lstStyle/>
          <a:p>
            <a:pPr>
              <a:lnSpc>
                <a:spcPct val="90000"/>
              </a:lnSpc>
            </a:pPr>
            <a:r>
              <a:rPr lang="en-IN" sz="3600" dirty="0">
                <a:solidFill>
                  <a:srgbClr val="1A4450"/>
                </a:solidFill>
                <a:effectLst/>
                <a:latin typeface="Calibri" panose="020F0502020204030204" pitchFamily="34" charset="0"/>
                <a:cs typeface="Calibri" panose="020F0502020204030204" pitchFamily="34" charset="0"/>
              </a:rPr>
              <a:t>Numbers 23:19</a:t>
            </a:r>
          </a:p>
          <a:p>
            <a:pPr>
              <a:lnSpc>
                <a:spcPct val="90000"/>
              </a:lnSpc>
            </a:pPr>
            <a:r>
              <a:rPr lang="en-IN" sz="3200" dirty="0">
                <a:solidFill>
                  <a:srgbClr val="1A4450"/>
                </a:solidFill>
                <a:effectLst/>
                <a:latin typeface="Calibri" panose="020F0502020204030204" pitchFamily="34" charset="0"/>
                <a:cs typeface="Calibri" panose="020F0502020204030204" pitchFamily="34" charset="0"/>
              </a:rPr>
              <a:t>God is not a man, that He should lie, Nor a son of man, that He should repent. Has He said, and will He not do? Or has He spoken, and will He not make it good?</a:t>
            </a:r>
          </a:p>
        </p:txBody>
      </p:sp>
      <p:sp>
        <p:nvSpPr>
          <p:cNvPr id="12" name="TextBox 11">
            <a:extLst>
              <a:ext uri="{FF2B5EF4-FFF2-40B4-BE49-F238E27FC236}">
                <a16:creationId xmlns:a16="http://schemas.microsoft.com/office/drawing/2014/main" id="{B05B049E-2A00-FFBC-67D8-833F7727BB3E}"/>
              </a:ext>
            </a:extLst>
          </p:cNvPr>
          <p:cNvSpPr txBox="1"/>
          <p:nvPr/>
        </p:nvSpPr>
        <p:spPr>
          <a:xfrm>
            <a:off x="548640" y="298704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56858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book&#10;&#10;Description automatically generated">
            <a:extLst>
              <a:ext uri="{FF2B5EF4-FFF2-40B4-BE49-F238E27FC236}">
                <a16:creationId xmlns:a16="http://schemas.microsoft.com/office/drawing/2014/main" id="{F4A35B49-1EEE-AD6A-1B74-30CCA6F1F00F}"/>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1" name="TextBox 10">
            <a:extLst>
              <a:ext uri="{FF2B5EF4-FFF2-40B4-BE49-F238E27FC236}">
                <a16:creationId xmlns:a16="http://schemas.microsoft.com/office/drawing/2014/main" id="{21648BEA-0855-A69B-0EFB-1F8C2C278D14}"/>
              </a:ext>
            </a:extLst>
          </p:cNvPr>
          <p:cNvSpPr txBox="1"/>
          <p:nvPr/>
        </p:nvSpPr>
        <p:spPr>
          <a:xfrm>
            <a:off x="548640" y="2026777"/>
            <a:ext cx="6144768" cy="1920526"/>
          </a:xfrm>
          <a:prstGeom prst="rect">
            <a:avLst/>
          </a:prstGeom>
          <a:noFill/>
        </p:spPr>
        <p:txBody>
          <a:bodyPr wrap="square" rtlCol="0">
            <a:spAutoFit/>
          </a:bodyPr>
          <a:lstStyle/>
          <a:p>
            <a:pPr>
              <a:lnSpc>
                <a:spcPct val="90000"/>
              </a:lnSpc>
            </a:pPr>
            <a:r>
              <a:rPr lang="en-IN" sz="3600" dirty="0">
                <a:solidFill>
                  <a:srgbClr val="1A4450"/>
                </a:solidFill>
                <a:effectLst/>
                <a:latin typeface="Calibri" panose="020F0502020204030204" pitchFamily="34" charset="0"/>
                <a:cs typeface="Calibri" panose="020F0502020204030204" pitchFamily="34" charset="0"/>
              </a:rPr>
              <a:t>Titus 1:2  </a:t>
            </a:r>
          </a:p>
          <a:p>
            <a:pPr>
              <a:lnSpc>
                <a:spcPct val="90000"/>
              </a:lnSpc>
            </a:pPr>
            <a:r>
              <a:rPr lang="en-IN" sz="3200" dirty="0">
                <a:solidFill>
                  <a:srgbClr val="1A4450"/>
                </a:solidFill>
                <a:effectLst/>
                <a:latin typeface="Calibri" panose="020F0502020204030204" pitchFamily="34" charset="0"/>
                <a:cs typeface="Calibri" panose="020F0502020204030204" pitchFamily="34" charset="0"/>
              </a:rPr>
              <a:t>in hope of eternal life which God, who cannot lie, promised before time began,</a:t>
            </a:r>
          </a:p>
        </p:txBody>
      </p:sp>
      <p:sp>
        <p:nvSpPr>
          <p:cNvPr id="12" name="TextBox 11">
            <a:extLst>
              <a:ext uri="{FF2B5EF4-FFF2-40B4-BE49-F238E27FC236}">
                <a16:creationId xmlns:a16="http://schemas.microsoft.com/office/drawing/2014/main" id="{B05B049E-2A00-FFBC-67D8-833F7727BB3E}"/>
              </a:ext>
            </a:extLst>
          </p:cNvPr>
          <p:cNvSpPr txBox="1"/>
          <p:nvPr/>
        </p:nvSpPr>
        <p:spPr>
          <a:xfrm>
            <a:off x="548640" y="298704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21407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book&#10;&#10;Description automatically generated">
            <a:extLst>
              <a:ext uri="{FF2B5EF4-FFF2-40B4-BE49-F238E27FC236}">
                <a16:creationId xmlns:a16="http://schemas.microsoft.com/office/drawing/2014/main" id="{F4A35B49-1EEE-AD6A-1B74-30CCA6F1F00F}"/>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1" name="TextBox 10">
            <a:extLst>
              <a:ext uri="{FF2B5EF4-FFF2-40B4-BE49-F238E27FC236}">
                <a16:creationId xmlns:a16="http://schemas.microsoft.com/office/drawing/2014/main" id="{21648BEA-0855-A69B-0EFB-1F8C2C278D14}"/>
              </a:ext>
            </a:extLst>
          </p:cNvPr>
          <p:cNvSpPr txBox="1"/>
          <p:nvPr/>
        </p:nvSpPr>
        <p:spPr>
          <a:xfrm>
            <a:off x="548640" y="2876240"/>
            <a:ext cx="6144768" cy="590931"/>
          </a:xfrm>
          <a:prstGeom prst="rect">
            <a:avLst/>
          </a:prstGeom>
          <a:noFill/>
        </p:spPr>
        <p:txBody>
          <a:bodyPr wrap="square" rtlCol="0">
            <a:spAutoFit/>
          </a:bodyPr>
          <a:lstStyle/>
          <a:p>
            <a:pPr>
              <a:lnSpc>
                <a:spcPct val="90000"/>
              </a:lnSpc>
            </a:pPr>
            <a:r>
              <a:rPr lang="en-IN" sz="3600" b="1" dirty="0">
                <a:solidFill>
                  <a:srgbClr val="1A4450"/>
                </a:solidFill>
                <a:effectLst/>
                <a:latin typeface="Calibri" panose="020F0502020204030204" pitchFamily="34" charset="0"/>
                <a:cs typeface="Calibri" panose="020F0502020204030204" pitchFamily="34" charset="0"/>
              </a:rPr>
              <a:t>2. GOD’S WORD IS TRUTH.</a:t>
            </a:r>
            <a:endParaRPr lang="en-IN" sz="3600" dirty="0">
              <a:solidFill>
                <a:srgbClr val="1A4450"/>
              </a:solidFill>
              <a:effectLst/>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B05B049E-2A00-FFBC-67D8-833F7727BB3E}"/>
              </a:ext>
            </a:extLst>
          </p:cNvPr>
          <p:cNvSpPr txBox="1"/>
          <p:nvPr/>
        </p:nvSpPr>
        <p:spPr>
          <a:xfrm>
            <a:off x="548640" y="298704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0653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book&#10;&#10;Description automatically generated">
            <a:extLst>
              <a:ext uri="{FF2B5EF4-FFF2-40B4-BE49-F238E27FC236}">
                <a16:creationId xmlns:a16="http://schemas.microsoft.com/office/drawing/2014/main" id="{F4A35B49-1EEE-AD6A-1B74-30CCA6F1F00F}"/>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1" name="TextBox 10">
            <a:extLst>
              <a:ext uri="{FF2B5EF4-FFF2-40B4-BE49-F238E27FC236}">
                <a16:creationId xmlns:a16="http://schemas.microsoft.com/office/drawing/2014/main" id="{21648BEA-0855-A69B-0EFB-1F8C2C278D14}"/>
              </a:ext>
            </a:extLst>
          </p:cNvPr>
          <p:cNvSpPr txBox="1"/>
          <p:nvPr/>
        </p:nvSpPr>
        <p:spPr>
          <a:xfrm>
            <a:off x="548640" y="2248376"/>
            <a:ext cx="6144768" cy="1477328"/>
          </a:xfrm>
          <a:prstGeom prst="rect">
            <a:avLst/>
          </a:prstGeom>
          <a:noFill/>
        </p:spPr>
        <p:txBody>
          <a:bodyPr wrap="square" rtlCol="0">
            <a:spAutoFit/>
          </a:bodyPr>
          <a:lstStyle/>
          <a:p>
            <a:pPr>
              <a:lnSpc>
                <a:spcPct val="90000"/>
              </a:lnSpc>
            </a:pPr>
            <a:r>
              <a:rPr lang="en-IN" sz="3600" dirty="0">
                <a:solidFill>
                  <a:srgbClr val="1A4450"/>
                </a:solidFill>
                <a:effectLst/>
                <a:latin typeface="Calibri" panose="020F0502020204030204" pitchFamily="34" charset="0"/>
                <a:cs typeface="Calibri" panose="020F0502020204030204" pitchFamily="34" charset="0"/>
              </a:rPr>
              <a:t>Psalm 119:140  </a:t>
            </a:r>
          </a:p>
          <a:p>
            <a:pPr>
              <a:lnSpc>
                <a:spcPct val="90000"/>
              </a:lnSpc>
            </a:pPr>
            <a:r>
              <a:rPr lang="en-IN" sz="3200" dirty="0">
                <a:solidFill>
                  <a:srgbClr val="1A4450"/>
                </a:solidFill>
                <a:effectLst/>
                <a:latin typeface="Calibri" panose="020F0502020204030204" pitchFamily="34" charset="0"/>
                <a:cs typeface="Calibri" panose="020F0502020204030204" pitchFamily="34" charset="0"/>
              </a:rPr>
              <a:t>Your word is very pure; Therefore Your servant loves it. </a:t>
            </a:r>
          </a:p>
        </p:txBody>
      </p:sp>
      <p:sp>
        <p:nvSpPr>
          <p:cNvPr id="12" name="TextBox 11">
            <a:extLst>
              <a:ext uri="{FF2B5EF4-FFF2-40B4-BE49-F238E27FC236}">
                <a16:creationId xmlns:a16="http://schemas.microsoft.com/office/drawing/2014/main" id="{B05B049E-2A00-FFBC-67D8-833F7727BB3E}"/>
              </a:ext>
            </a:extLst>
          </p:cNvPr>
          <p:cNvSpPr txBox="1"/>
          <p:nvPr/>
        </p:nvSpPr>
        <p:spPr>
          <a:xfrm>
            <a:off x="548640" y="298704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38774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book&#10;&#10;Description automatically generated">
            <a:extLst>
              <a:ext uri="{FF2B5EF4-FFF2-40B4-BE49-F238E27FC236}">
                <a16:creationId xmlns:a16="http://schemas.microsoft.com/office/drawing/2014/main" id="{F4A35B49-1EEE-AD6A-1B74-30CCA6F1F00F}"/>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1" name="TextBox 10">
            <a:extLst>
              <a:ext uri="{FF2B5EF4-FFF2-40B4-BE49-F238E27FC236}">
                <a16:creationId xmlns:a16="http://schemas.microsoft.com/office/drawing/2014/main" id="{21648BEA-0855-A69B-0EFB-1F8C2C278D14}"/>
              </a:ext>
            </a:extLst>
          </p:cNvPr>
          <p:cNvSpPr txBox="1"/>
          <p:nvPr/>
        </p:nvSpPr>
        <p:spPr>
          <a:xfrm>
            <a:off x="548640" y="2211443"/>
            <a:ext cx="6144768" cy="1920526"/>
          </a:xfrm>
          <a:prstGeom prst="rect">
            <a:avLst/>
          </a:prstGeom>
          <a:noFill/>
        </p:spPr>
        <p:txBody>
          <a:bodyPr wrap="square" rtlCol="0">
            <a:spAutoFit/>
          </a:bodyPr>
          <a:lstStyle/>
          <a:p>
            <a:pPr>
              <a:lnSpc>
                <a:spcPct val="90000"/>
              </a:lnSpc>
            </a:pPr>
            <a:r>
              <a:rPr lang="en-IN" sz="3600" dirty="0">
                <a:solidFill>
                  <a:srgbClr val="1A4450"/>
                </a:solidFill>
                <a:effectLst/>
                <a:latin typeface="Calibri" panose="020F0502020204030204" pitchFamily="34" charset="0"/>
                <a:cs typeface="Calibri" panose="020F0502020204030204" pitchFamily="34" charset="0"/>
              </a:rPr>
              <a:t>Psalm 119:160 </a:t>
            </a:r>
            <a:r>
              <a:rPr lang="en-IN" sz="3200" dirty="0">
                <a:solidFill>
                  <a:srgbClr val="1A4450"/>
                </a:solidFill>
                <a:effectLst/>
                <a:latin typeface="Calibri" panose="020F0502020204030204" pitchFamily="34" charset="0"/>
                <a:cs typeface="Calibri" panose="020F0502020204030204" pitchFamily="34" charset="0"/>
              </a:rPr>
              <a:t> </a:t>
            </a:r>
          </a:p>
          <a:p>
            <a:pPr>
              <a:lnSpc>
                <a:spcPct val="90000"/>
              </a:lnSpc>
            </a:pPr>
            <a:r>
              <a:rPr lang="en-IN" sz="3200" dirty="0">
                <a:solidFill>
                  <a:srgbClr val="1A4450"/>
                </a:solidFill>
                <a:effectLst/>
                <a:latin typeface="Calibri" panose="020F0502020204030204" pitchFamily="34" charset="0"/>
                <a:cs typeface="Calibri" panose="020F0502020204030204" pitchFamily="34" charset="0"/>
              </a:rPr>
              <a:t>The entirety of Your word is truth, And every one of Your righteous judgments endures forever. </a:t>
            </a:r>
          </a:p>
        </p:txBody>
      </p:sp>
      <p:sp>
        <p:nvSpPr>
          <p:cNvPr id="12" name="TextBox 11">
            <a:extLst>
              <a:ext uri="{FF2B5EF4-FFF2-40B4-BE49-F238E27FC236}">
                <a16:creationId xmlns:a16="http://schemas.microsoft.com/office/drawing/2014/main" id="{B05B049E-2A00-FFBC-67D8-833F7727BB3E}"/>
              </a:ext>
            </a:extLst>
          </p:cNvPr>
          <p:cNvSpPr txBox="1"/>
          <p:nvPr/>
        </p:nvSpPr>
        <p:spPr>
          <a:xfrm>
            <a:off x="548640" y="298704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30804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book&#10;&#10;Description automatically generated">
            <a:extLst>
              <a:ext uri="{FF2B5EF4-FFF2-40B4-BE49-F238E27FC236}">
                <a16:creationId xmlns:a16="http://schemas.microsoft.com/office/drawing/2014/main" id="{F4A35B49-1EEE-AD6A-1B74-30CCA6F1F00F}"/>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1" name="TextBox 10">
            <a:extLst>
              <a:ext uri="{FF2B5EF4-FFF2-40B4-BE49-F238E27FC236}">
                <a16:creationId xmlns:a16="http://schemas.microsoft.com/office/drawing/2014/main" id="{21648BEA-0855-A69B-0EFB-1F8C2C278D14}"/>
              </a:ext>
            </a:extLst>
          </p:cNvPr>
          <p:cNvSpPr txBox="1"/>
          <p:nvPr/>
        </p:nvSpPr>
        <p:spPr>
          <a:xfrm>
            <a:off x="548640" y="2171432"/>
            <a:ext cx="6144768" cy="1631216"/>
          </a:xfrm>
          <a:prstGeom prst="rect">
            <a:avLst/>
          </a:prstGeom>
          <a:noFill/>
        </p:spPr>
        <p:txBody>
          <a:bodyPr wrap="square" rtlCol="0">
            <a:spAutoFit/>
          </a:bodyPr>
          <a:lstStyle/>
          <a:p>
            <a:r>
              <a:rPr lang="en-IN" sz="3600" dirty="0">
                <a:solidFill>
                  <a:srgbClr val="1A4450"/>
                </a:solidFill>
                <a:effectLst/>
                <a:latin typeface="Calibri" panose="020F0502020204030204" pitchFamily="34" charset="0"/>
                <a:cs typeface="Calibri" panose="020F0502020204030204" pitchFamily="34" charset="0"/>
              </a:rPr>
              <a:t>John 17:17</a:t>
            </a:r>
          </a:p>
          <a:p>
            <a:r>
              <a:rPr lang="en-IN" sz="3200" dirty="0">
                <a:solidFill>
                  <a:srgbClr val="1A4450"/>
                </a:solidFill>
                <a:effectLst/>
                <a:latin typeface="Calibri" panose="020F0502020204030204" pitchFamily="34" charset="0"/>
                <a:cs typeface="Calibri" panose="020F0502020204030204" pitchFamily="34" charset="0"/>
              </a:rPr>
              <a:t>Sanctify them by Your truth. Your word is truth. </a:t>
            </a:r>
          </a:p>
        </p:txBody>
      </p:sp>
      <p:sp>
        <p:nvSpPr>
          <p:cNvPr id="12" name="TextBox 11">
            <a:extLst>
              <a:ext uri="{FF2B5EF4-FFF2-40B4-BE49-F238E27FC236}">
                <a16:creationId xmlns:a16="http://schemas.microsoft.com/office/drawing/2014/main" id="{B05B049E-2A00-FFBC-67D8-833F7727BB3E}"/>
              </a:ext>
            </a:extLst>
          </p:cNvPr>
          <p:cNvSpPr txBox="1"/>
          <p:nvPr/>
        </p:nvSpPr>
        <p:spPr>
          <a:xfrm>
            <a:off x="548640" y="298704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27858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book&#10;&#10;Description automatically generated">
            <a:extLst>
              <a:ext uri="{FF2B5EF4-FFF2-40B4-BE49-F238E27FC236}">
                <a16:creationId xmlns:a16="http://schemas.microsoft.com/office/drawing/2014/main" id="{F4A35B49-1EEE-AD6A-1B74-30CCA6F1F00F}"/>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1" name="TextBox 10">
            <a:extLst>
              <a:ext uri="{FF2B5EF4-FFF2-40B4-BE49-F238E27FC236}">
                <a16:creationId xmlns:a16="http://schemas.microsoft.com/office/drawing/2014/main" id="{21648BEA-0855-A69B-0EFB-1F8C2C278D14}"/>
              </a:ext>
            </a:extLst>
          </p:cNvPr>
          <p:cNvSpPr txBox="1"/>
          <p:nvPr/>
        </p:nvSpPr>
        <p:spPr>
          <a:xfrm>
            <a:off x="548640" y="2811607"/>
            <a:ext cx="6144768" cy="1089529"/>
          </a:xfrm>
          <a:prstGeom prst="rect">
            <a:avLst/>
          </a:prstGeom>
          <a:noFill/>
        </p:spPr>
        <p:txBody>
          <a:bodyPr wrap="square" rtlCol="0">
            <a:spAutoFit/>
          </a:bodyPr>
          <a:lstStyle/>
          <a:p>
            <a:pPr>
              <a:lnSpc>
                <a:spcPct val="90000"/>
              </a:lnSpc>
            </a:pPr>
            <a:r>
              <a:rPr lang="en-IN" sz="3600" b="1" dirty="0">
                <a:solidFill>
                  <a:srgbClr val="1A4450"/>
                </a:solidFill>
                <a:effectLst/>
                <a:latin typeface="Calibri" panose="020F0502020204030204" pitchFamily="34" charset="0"/>
                <a:cs typeface="Calibri" panose="020F0502020204030204" pitchFamily="34" charset="0"/>
              </a:rPr>
              <a:t>3. GOD’S WORD WILL BE FULFILLED.</a:t>
            </a:r>
            <a:endParaRPr lang="en-IN" sz="3600" dirty="0">
              <a:solidFill>
                <a:srgbClr val="1A4450"/>
              </a:solidFill>
              <a:effectLst/>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B05B049E-2A00-FFBC-67D8-833F7727BB3E}"/>
              </a:ext>
            </a:extLst>
          </p:cNvPr>
          <p:cNvSpPr txBox="1"/>
          <p:nvPr/>
        </p:nvSpPr>
        <p:spPr>
          <a:xfrm>
            <a:off x="548640" y="298704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04961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book&#10;&#10;Description automatically generated">
            <a:extLst>
              <a:ext uri="{FF2B5EF4-FFF2-40B4-BE49-F238E27FC236}">
                <a16:creationId xmlns:a16="http://schemas.microsoft.com/office/drawing/2014/main" id="{F4A35B49-1EEE-AD6A-1B74-30CCA6F1F00F}"/>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1" name="TextBox 10">
            <a:extLst>
              <a:ext uri="{FF2B5EF4-FFF2-40B4-BE49-F238E27FC236}">
                <a16:creationId xmlns:a16="http://schemas.microsoft.com/office/drawing/2014/main" id="{21648BEA-0855-A69B-0EFB-1F8C2C278D14}"/>
              </a:ext>
            </a:extLst>
          </p:cNvPr>
          <p:cNvSpPr txBox="1"/>
          <p:nvPr/>
        </p:nvSpPr>
        <p:spPr>
          <a:xfrm>
            <a:off x="548640" y="244751"/>
            <a:ext cx="6283084" cy="5853910"/>
          </a:xfrm>
          <a:prstGeom prst="rect">
            <a:avLst/>
          </a:prstGeom>
          <a:noFill/>
        </p:spPr>
        <p:txBody>
          <a:bodyPr wrap="square" rtlCol="0">
            <a:spAutoFit/>
          </a:bodyPr>
          <a:lstStyle/>
          <a:p>
            <a:pPr>
              <a:lnSpc>
                <a:spcPct val="90000"/>
              </a:lnSpc>
            </a:pPr>
            <a:r>
              <a:rPr lang="en-IN" sz="3600" dirty="0">
                <a:solidFill>
                  <a:srgbClr val="1A4450"/>
                </a:solidFill>
                <a:effectLst/>
                <a:latin typeface="Calibri" panose="020F0502020204030204" pitchFamily="34" charset="0"/>
                <a:cs typeface="Calibri" panose="020F0502020204030204" pitchFamily="34" charset="0"/>
              </a:rPr>
              <a:t>Isaiah 55:10,11</a:t>
            </a:r>
          </a:p>
          <a:p>
            <a:pPr>
              <a:lnSpc>
                <a:spcPct val="90000"/>
              </a:lnSpc>
            </a:pPr>
            <a:r>
              <a:rPr lang="en-IN" sz="3200" dirty="0">
                <a:solidFill>
                  <a:srgbClr val="1A4450"/>
                </a:solidFill>
                <a:effectLst/>
                <a:latin typeface="Calibri" panose="020F0502020204030204" pitchFamily="34" charset="0"/>
                <a:cs typeface="Calibri" panose="020F0502020204030204" pitchFamily="34" charset="0"/>
              </a:rPr>
              <a:t>10 "For as the rain comes down, and the snow from heaven, And do not return there, But water the earth, And make it bring forth and bud, That it may give seed to the </a:t>
            </a:r>
            <a:r>
              <a:rPr lang="en-IN" sz="3200" dirty="0" err="1">
                <a:solidFill>
                  <a:srgbClr val="1A4450"/>
                </a:solidFill>
                <a:effectLst/>
                <a:latin typeface="Calibri" panose="020F0502020204030204" pitchFamily="34" charset="0"/>
                <a:cs typeface="Calibri" panose="020F0502020204030204" pitchFamily="34" charset="0"/>
              </a:rPr>
              <a:t>sower</a:t>
            </a:r>
            <a:r>
              <a:rPr lang="en-IN" sz="3200" dirty="0">
                <a:solidFill>
                  <a:srgbClr val="1A4450"/>
                </a:solidFill>
                <a:effectLst/>
                <a:latin typeface="Calibri" panose="020F0502020204030204" pitchFamily="34" charset="0"/>
                <a:cs typeface="Calibri" panose="020F0502020204030204" pitchFamily="34" charset="0"/>
              </a:rPr>
              <a:t> And bread to the eater, </a:t>
            </a:r>
          </a:p>
          <a:p>
            <a:pPr>
              <a:lnSpc>
                <a:spcPct val="90000"/>
              </a:lnSpc>
            </a:pPr>
            <a:r>
              <a:rPr lang="en-IN" sz="3200" dirty="0">
                <a:solidFill>
                  <a:srgbClr val="1A4450"/>
                </a:solidFill>
                <a:effectLst/>
                <a:latin typeface="Calibri" panose="020F0502020204030204" pitchFamily="34" charset="0"/>
                <a:cs typeface="Calibri" panose="020F0502020204030204" pitchFamily="34" charset="0"/>
              </a:rPr>
              <a:t>11 So shall My word be that goes forth from My mouth; It shall not return to Me void, But it shall accomplish what I please, And it shall prosper in the thing for which </a:t>
            </a:r>
          </a:p>
          <a:p>
            <a:pPr>
              <a:lnSpc>
                <a:spcPct val="90000"/>
              </a:lnSpc>
            </a:pPr>
            <a:r>
              <a:rPr lang="en-IN" sz="3200" dirty="0">
                <a:solidFill>
                  <a:srgbClr val="1A4450"/>
                </a:solidFill>
                <a:effectLst/>
                <a:latin typeface="Calibri" panose="020F0502020204030204" pitchFamily="34" charset="0"/>
                <a:cs typeface="Calibri" panose="020F0502020204030204" pitchFamily="34" charset="0"/>
              </a:rPr>
              <a:t>I sent it.</a:t>
            </a:r>
          </a:p>
        </p:txBody>
      </p:sp>
      <p:sp>
        <p:nvSpPr>
          <p:cNvPr id="12" name="TextBox 11">
            <a:extLst>
              <a:ext uri="{FF2B5EF4-FFF2-40B4-BE49-F238E27FC236}">
                <a16:creationId xmlns:a16="http://schemas.microsoft.com/office/drawing/2014/main" id="{B05B049E-2A00-FFBC-67D8-833F7727BB3E}"/>
              </a:ext>
            </a:extLst>
          </p:cNvPr>
          <p:cNvSpPr txBox="1"/>
          <p:nvPr/>
        </p:nvSpPr>
        <p:spPr>
          <a:xfrm>
            <a:off x="548640" y="298704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6059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oster with text overlay&#10;&#10;Description automatically generated">
            <a:extLst>
              <a:ext uri="{FF2B5EF4-FFF2-40B4-BE49-F238E27FC236}">
                <a16:creationId xmlns:a16="http://schemas.microsoft.com/office/drawing/2014/main" id="{B4387428-1F7B-9476-64A6-EC447F8F0F33}"/>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3409806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book&#10;&#10;Description automatically generated">
            <a:extLst>
              <a:ext uri="{FF2B5EF4-FFF2-40B4-BE49-F238E27FC236}">
                <a16:creationId xmlns:a16="http://schemas.microsoft.com/office/drawing/2014/main" id="{F4A35B49-1EEE-AD6A-1B74-30CCA6F1F00F}"/>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1" name="TextBox 10">
            <a:extLst>
              <a:ext uri="{FF2B5EF4-FFF2-40B4-BE49-F238E27FC236}">
                <a16:creationId xmlns:a16="http://schemas.microsoft.com/office/drawing/2014/main" id="{21648BEA-0855-A69B-0EFB-1F8C2C278D14}"/>
              </a:ext>
            </a:extLst>
          </p:cNvPr>
          <p:cNvSpPr txBox="1"/>
          <p:nvPr/>
        </p:nvSpPr>
        <p:spPr>
          <a:xfrm>
            <a:off x="548640" y="2026777"/>
            <a:ext cx="6144768" cy="1920526"/>
          </a:xfrm>
          <a:prstGeom prst="rect">
            <a:avLst/>
          </a:prstGeom>
          <a:noFill/>
        </p:spPr>
        <p:txBody>
          <a:bodyPr wrap="square" rtlCol="0">
            <a:spAutoFit/>
          </a:bodyPr>
          <a:lstStyle/>
          <a:p>
            <a:pPr>
              <a:lnSpc>
                <a:spcPct val="90000"/>
              </a:lnSpc>
            </a:pPr>
            <a:r>
              <a:rPr lang="en-IN" sz="3600" dirty="0">
                <a:solidFill>
                  <a:srgbClr val="1A4450"/>
                </a:solidFill>
                <a:effectLst/>
                <a:latin typeface="Calibri" panose="020F0502020204030204" pitchFamily="34" charset="0"/>
                <a:cs typeface="Calibri" panose="020F0502020204030204" pitchFamily="34" charset="0"/>
              </a:rPr>
              <a:t>Psalm 89:34</a:t>
            </a:r>
          </a:p>
          <a:p>
            <a:pPr>
              <a:lnSpc>
                <a:spcPct val="90000"/>
              </a:lnSpc>
            </a:pPr>
            <a:r>
              <a:rPr lang="en-IN" sz="3200" dirty="0">
                <a:solidFill>
                  <a:srgbClr val="1A4450"/>
                </a:solidFill>
                <a:effectLst/>
                <a:latin typeface="Calibri" panose="020F0502020204030204" pitchFamily="34" charset="0"/>
                <a:cs typeface="Calibri" panose="020F0502020204030204" pitchFamily="34" charset="0"/>
              </a:rPr>
              <a:t>My covenant I will not break, Nor alter the word that has gone out of My lips. </a:t>
            </a:r>
          </a:p>
        </p:txBody>
      </p:sp>
      <p:sp>
        <p:nvSpPr>
          <p:cNvPr id="12" name="TextBox 11">
            <a:extLst>
              <a:ext uri="{FF2B5EF4-FFF2-40B4-BE49-F238E27FC236}">
                <a16:creationId xmlns:a16="http://schemas.microsoft.com/office/drawing/2014/main" id="{B05B049E-2A00-FFBC-67D8-833F7727BB3E}"/>
              </a:ext>
            </a:extLst>
          </p:cNvPr>
          <p:cNvSpPr txBox="1"/>
          <p:nvPr/>
        </p:nvSpPr>
        <p:spPr>
          <a:xfrm>
            <a:off x="548640" y="298704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91722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book&#10;&#10;Description automatically generated">
            <a:extLst>
              <a:ext uri="{FF2B5EF4-FFF2-40B4-BE49-F238E27FC236}">
                <a16:creationId xmlns:a16="http://schemas.microsoft.com/office/drawing/2014/main" id="{F4A35B49-1EEE-AD6A-1B74-30CCA6F1F00F}"/>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1" name="TextBox 10">
            <a:extLst>
              <a:ext uri="{FF2B5EF4-FFF2-40B4-BE49-F238E27FC236}">
                <a16:creationId xmlns:a16="http://schemas.microsoft.com/office/drawing/2014/main" id="{21648BEA-0855-A69B-0EFB-1F8C2C278D14}"/>
              </a:ext>
            </a:extLst>
          </p:cNvPr>
          <p:cNvSpPr txBox="1"/>
          <p:nvPr/>
        </p:nvSpPr>
        <p:spPr>
          <a:xfrm>
            <a:off x="540232" y="2248376"/>
            <a:ext cx="6144768" cy="1477328"/>
          </a:xfrm>
          <a:prstGeom prst="rect">
            <a:avLst/>
          </a:prstGeom>
          <a:noFill/>
        </p:spPr>
        <p:txBody>
          <a:bodyPr wrap="square" rtlCol="0">
            <a:spAutoFit/>
          </a:bodyPr>
          <a:lstStyle/>
          <a:p>
            <a:pPr>
              <a:lnSpc>
                <a:spcPct val="90000"/>
              </a:lnSpc>
            </a:pPr>
            <a:r>
              <a:rPr lang="en-IN" sz="3600" dirty="0">
                <a:solidFill>
                  <a:srgbClr val="1A4450"/>
                </a:solidFill>
                <a:effectLst/>
                <a:latin typeface="Calibri" panose="020F0502020204030204" pitchFamily="34" charset="0"/>
                <a:cs typeface="Calibri" panose="020F0502020204030204" pitchFamily="34" charset="0"/>
              </a:rPr>
              <a:t>Psalm 119:89 </a:t>
            </a:r>
            <a:r>
              <a:rPr lang="en-IN" sz="3200" dirty="0">
                <a:solidFill>
                  <a:srgbClr val="1A4450"/>
                </a:solidFill>
                <a:effectLst/>
                <a:latin typeface="Calibri" panose="020F0502020204030204" pitchFamily="34" charset="0"/>
                <a:cs typeface="Calibri" panose="020F0502020204030204" pitchFamily="34" charset="0"/>
              </a:rPr>
              <a:t> </a:t>
            </a:r>
          </a:p>
          <a:p>
            <a:pPr>
              <a:lnSpc>
                <a:spcPct val="90000"/>
              </a:lnSpc>
            </a:pPr>
            <a:r>
              <a:rPr lang="en-IN" sz="3200" dirty="0">
                <a:solidFill>
                  <a:srgbClr val="1A4450"/>
                </a:solidFill>
                <a:effectLst/>
                <a:latin typeface="Calibri" panose="020F0502020204030204" pitchFamily="34" charset="0"/>
                <a:cs typeface="Calibri" panose="020F0502020204030204" pitchFamily="34" charset="0"/>
              </a:rPr>
              <a:t>Forever, O LORD, Your word is settled in heaven. </a:t>
            </a:r>
          </a:p>
        </p:txBody>
      </p:sp>
      <p:sp>
        <p:nvSpPr>
          <p:cNvPr id="12" name="TextBox 11">
            <a:extLst>
              <a:ext uri="{FF2B5EF4-FFF2-40B4-BE49-F238E27FC236}">
                <a16:creationId xmlns:a16="http://schemas.microsoft.com/office/drawing/2014/main" id="{B05B049E-2A00-FFBC-67D8-833F7727BB3E}"/>
              </a:ext>
            </a:extLst>
          </p:cNvPr>
          <p:cNvSpPr txBox="1"/>
          <p:nvPr/>
        </p:nvSpPr>
        <p:spPr>
          <a:xfrm>
            <a:off x="548640" y="298704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32442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orn brown paper with people on it&#10;&#10;Description automatically generated">
            <a:extLst>
              <a:ext uri="{FF2B5EF4-FFF2-40B4-BE49-F238E27FC236}">
                <a16:creationId xmlns:a16="http://schemas.microsoft.com/office/drawing/2014/main" id="{C669FEC7-6EBD-A446-2A01-10060B8FA606}"/>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601B05A-829B-9C69-D667-9DE7571A2CE6}"/>
              </a:ext>
            </a:extLst>
          </p:cNvPr>
          <p:cNvSpPr txBox="1"/>
          <p:nvPr/>
        </p:nvSpPr>
        <p:spPr>
          <a:xfrm>
            <a:off x="557049" y="3133534"/>
            <a:ext cx="563270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Conquer Through Faith</a:t>
            </a:r>
          </a:p>
        </p:txBody>
      </p:sp>
    </p:spTree>
    <p:extLst>
      <p:ext uri="{BB962C8B-B14F-4D97-AF65-F5344CB8AC3E}">
        <p14:creationId xmlns:p14="http://schemas.microsoft.com/office/powerpoint/2010/main" val="3405836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rown torn paper with a picture of people on it&#10;&#10;Description automatically generated">
            <a:extLst>
              <a:ext uri="{FF2B5EF4-FFF2-40B4-BE49-F238E27FC236}">
                <a16:creationId xmlns:a16="http://schemas.microsoft.com/office/drawing/2014/main" id="{3BC2BB88-2727-7EEA-148E-82B61057648B}"/>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EDDBD3F9-1A6F-1AF4-6C10-593228D17846}"/>
              </a:ext>
            </a:extLst>
          </p:cNvPr>
          <p:cNvSpPr txBox="1"/>
          <p:nvPr/>
        </p:nvSpPr>
        <p:spPr>
          <a:xfrm>
            <a:off x="723952" y="2385637"/>
            <a:ext cx="5582254" cy="208672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Take your ‘</a:t>
            </a:r>
            <a:r>
              <a:rPr lang="en-IN" sz="3600" dirty="0" err="1">
                <a:solidFill>
                  <a:schemeClr val="bg1"/>
                </a:solidFill>
                <a:effectLst/>
                <a:latin typeface="Calibri" panose="020F0502020204030204" pitchFamily="34" charset="0"/>
                <a:cs typeface="Calibri" panose="020F0502020204030204" pitchFamily="34" charset="0"/>
              </a:rPr>
              <a:t>Jerichos</a:t>
            </a:r>
            <a:r>
              <a:rPr lang="en-IN" sz="3600" dirty="0">
                <a:solidFill>
                  <a:schemeClr val="bg1"/>
                </a:solidFill>
                <a:effectLst/>
                <a:latin typeface="Calibri" panose="020F0502020204030204" pitchFamily="34" charset="0"/>
                <a:cs typeface="Calibri" panose="020F0502020204030204" pitchFamily="34" charset="0"/>
              </a:rPr>
              <a:t>,’ subdue adversaries.</a:t>
            </a:r>
          </a:p>
          <a:p>
            <a:pPr>
              <a:lnSpc>
                <a:spcPct val="90000"/>
              </a:lnSpc>
            </a:pPr>
            <a:r>
              <a:rPr lang="en-IN" sz="3600" dirty="0">
                <a:solidFill>
                  <a:schemeClr val="bg1"/>
                </a:solidFill>
                <a:effectLst/>
                <a:latin typeface="Calibri" panose="020F0502020204030204" pitchFamily="34" charset="0"/>
                <a:cs typeface="Calibri" panose="020F0502020204030204" pitchFamily="34" charset="0"/>
              </a:rPr>
              <a:t>Take your ‘</a:t>
            </a:r>
            <a:r>
              <a:rPr lang="en-IN" sz="3600" dirty="0" err="1">
                <a:solidFill>
                  <a:schemeClr val="bg1"/>
                </a:solidFill>
                <a:effectLst/>
                <a:latin typeface="Calibri" panose="020F0502020204030204" pitchFamily="34" charset="0"/>
                <a:cs typeface="Calibri" panose="020F0502020204030204" pitchFamily="34" charset="0"/>
              </a:rPr>
              <a:t>Jerichos</a:t>
            </a:r>
            <a:r>
              <a:rPr lang="en-IN" sz="3600" dirty="0">
                <a:solidFill>
                  <a:schemeClr val="bg1"/>
                </a:solidFill>
                <a:effectLst/>
                <a:latin typeface="Calibri" panose="020F0502020204030204" pitchFamily="34" charset="0"/>
                <a:cs typeface="Calibri" panose="020F0502020204030204" pitchFamily="34" charset="0"/>
              </a:rPr>
              <a:t>,’ subdue works of darkness.</a:t>
            </a:r>
          </a:p>
        </p:txBody>
      </p:sp>
    </p:spTree>
    <p:extLst>
      <p:ext uri="{BB962C8B-B14F-4D97-AF65-F5344CB8AC3E}">
        <p14:creationId xmlns:p14="http://schemas.microsoft.com/office/powerpoint/2010/main" val="1710706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rown torn paper with a picture of people on it&#10;&#10;Description automatically generated">
            <a:extLst>
              <a:ext uri="{FF2B5EF4-FFF2-40B4-BE49-F238E27FC236}">
                <a16:creationId xmlns:a16="http://schemas.microsoft.com/office/drawing/2014/main" id="{3BC2BB88-2727-7EEA-148E-82B61057648B}"/>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EDDBD3F9-1A6F-1AF4-6C10-593228D17846}"/>
              </a:ext>
            </a:extLst>
          </p:cNvPr>
          <p:cNvSpPr txBox="1"/>
          <p:nvPr/>
        </p:nvSpPr>
        <p:spPr>
          <a:xfrm>
            <a:off x="692420" y="3133534"/>
            <a:ext cx="558225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BUILD STRONG FAITH</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0171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rown torn paper with a picture of people on it&#10;&#10;Description automatically generated">
            <a:extLst>
              <a:ext uri="{FF2B5EF4-FFF2-40B4-BE49-F238E27FC236}">
                <a16:creationId xmlns:a16="http://schemas.microsoft.com/office/drawing/2014/main" id="{3BC2BB88-2727-7EEA-148E-82B61057648B}"/>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EDDBD3F9-1A6F-1AF4-6C10-593228D17846}"/>
              </a:ext>
            </a:extLst>
          </p:cNvPr>
          <p:cNvSpPr txBox="1"/>
          <p:nvPr/>
        </p:nvSpPr>
        <p:spPr>
          <a:xfrm>
            <a:off x="629358" y="3105834"/>
            <a:ext cx="5582254" cy="646331"/>
          </a:xfrm>
          <a:prstGeom prst="rect">
            <a:avLst/>
          </a:prstGeom>
          <a:noFill/>
        </p:spPr>
        <p:txBody>
          <a:bodyPr wrap="square" rtlCol="0">
            <a:spAutoFit/>
          </a:bodyPr>
          <a:lstStyle/>
          <a:p>
            <a:r>
              <a:rPr lang="en-IN" sz="3600" b="1" dirty="0">
                <a:solidFill>
                  <a:schemeClr val="bg1"/>
                </a:solidFill>
                <a:effectLst/>
                <a:latin typeface="Calibri" panose="020F0502020204030204" pitchFamily="34" charset="0"/>
                <a:cs typeface="Calibri" panose="020F0502020204030204" pitchFamily="34" charset="0"/>
              </a:rPr>
              <a:t>DETERMINE TO CONQUER</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5441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rown torn paper with a picture of people on it&#10;&#10;Description automatically generated">
            <a:extLst>
              <a:ext uri="{FF2B5EF4-FFF2-40B4-BE49-F238E27FC236}">
                <a16:creationId xmlns:a16="http://schemas.microsoft.com/office/drawing/2014/main" id="{3BC2BB88-2727-7EEA-148E-82B61057648B}"/>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EDDBD3F9-1A6F-1AF4-6C10-593228D17846}"/>
              </a:ext>
            </a:extLst>
          </p:cNvPr>
          <p:cNvSpPr txBox="1"/>
          <p:nvPr/>
        </p:nvSpPr>
        <p:spPr>
          <a:xfrm>
            <a:off x="681909" y="3133534"/>
            <a:ext cx="558225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VICTORY IS YOURS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0420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rown torn paper with a picture of people on it&#10;&#10;Description automatically generated">
            <a:extLst>
              <a:ext uri="{FF2B5EF4-FFF2-40B4-BE49-F238E27FC236}">
                <a16:creationId xmlns:a16="http://schemas.microsoft.com/office/drawing/2014/main" id="{3BC2BB88-2727-7EEA-148E-82B61057648B}"/>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EDDBD3F9-1A6F-1AF4-6C10-593228D17846}"/>
              </a:ext>
            </a:extLst>
          </p:cNvPr>
          <p:cNvSpPr txBox="1"/>
          <p:nvPr/>
        </p:nvSpPr>
        <p:spPr>
          <a:xfrm>
            <a:off x="566295" y="2884235"/>
            <a:ext cx="6128794"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GOD OF BREAKTHROUGH GOES BEFORE YOU</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3525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close-up of a book&#10;&#10;Description automatically generated">
            <a:extLst>
              <a:ext uri="{FF2B5EF4-FFF2-40B4-BE49-F238E27FC236}">
                <a16:creationId xmlns:a16="http://schemas.microsoft.com/office/drawing/2014/main" id="{4A8620D1-7014-2215-FB1E-02575993AE66}"/>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3273806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6052</TotalTime>
  <Words>327</Words>
  <Application>Microsoft Macintosh PowerPoint</Application>
  <PresentationFormat>Widescreen</PresentationFormat>
  <Paragraphs>32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1171</cp:revision>
  <dcterms:created xsi:type="dcterms:W3CDTF">2022-04-28T10:27:37Z</dcterms:created>
  <dcterms:modified xsi:type="dcterms:W3CDTF">2024-01-04T09:19:40Z</dcterms:modified>
</cp:coreProperties>
</file>