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001C"/>
    <a:srgbClr val="2A0C0E"/>
    <a:srgbClr val="FFFFFF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12/29/23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poster with text overlay&#10;&#10;Description automatically generated">
            <a:extLst>
              <a:ext uri="{FF2B5EF4-FFF2-40B4-BE49-F238E27FC236}">
                <a16:creationId xmlns:a16="http://schemas.microsoft.com/office/drawing/2014/main" id="{B4387428-1F7B-9476-64A6-EC447F8F0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0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on a hill&#10;&#10;Description automatically generated">
            <a:extLst>
              <a:ext uri="{FF2B5EF4-FFF2-40B4-BE49-F238E27FC236}">
                <a16:creationId xmlns:a16="http://schemas.microsoft.com/office/drawing/2014/main" id="{A7B3EA75-42CF-6AB7-7501-D10A67579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D3C916-0D99-D0C0-A57F-CE62F36150FC}"/>
              </a:ext>
            </a:extLst>
          </p:cNvPr>
          <p:cNvSpPr txBox="1"/>
          <p:nvPr/>
        </p:nvSpPr>
        <p:spPr>
          <a:xfrm>
            <a:off x="650379" y="1803939"/>
            <a:ext cx="5582254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Hebrews 11:30,33,34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34 quenched the violence of fire, escaped the edge of the sword, out of weakness were made strong, became valiant in battle, turned to flight the armies of the aliens. </a:t>
            </a:r>
          </a:p>
        </p:txBody>
      </p:sp>
    </p:spTree>
    <p:extLst>
      <p:ext uri="{BB962C8B-B14F-4D97-AF65-F5344CB8AC3E}">
        <p14:creationId xmlns:p14="http://schemas.microsoft.com/office/powerpoint/2010/main" val="3690938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671400" y="3133534"/>
            <a:ext cx="55822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SUBDUE ADVERSARIES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18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692421" y="2468737"/>
            <a:ext cx="558225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Hebrews 11:30,33,34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 By faith the walls of Jericho fell down after they were encircled for seven days. </a:t>
            </a:r>
          </a:p>
        </p:txBody>
      </p:sp>
    </p:spTree>
    <p:extLst>
      <p:ext uri="{BB962C8B-B14F-4D97-AF65-F5344CB8AC3E}">
        <p14:creationId xmlns:p14="http://schemas.microsoft.com/office/powerpoint/2010/main" val="152844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brown background&#10;&#10;Description automatically generated">
            <a:extLst>
              <a:ext uri="{FF2B5EF4-FFF2-40B4-BE49-F238E27FC236}">
                <a16:creationId xmlns:a16="http://schemas.microsoft.com/office/drawing/2014/main" id="{8E2800C2-A8EA-8696-188D-0BC590C02C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D53B6E-3491-C994-DAA6-EE322127D066}"/>
              </a:ext>
            </a:extLst>
          </p:cNvPr>
          <p:cNvSpPr txBox="1"/>
          <p:nvPr/>
        </p:nvSpPr>
        <p:spPr>
          <a:xfrm>
            <a:off x="660890" y="2025539"/>
            <a:ext cx="5582254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Hebrews 11:30,33,34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33 who through faith subdued kingdoms, worked righteousness, obtained promises, stopped the mouths of lions, </a:t>
            </a:r>
          </a:p>
        </p:txBody>
      </p:sp>
    </p:spTree>
    <p:extLst>
      <p:ext uri="{BB962C8B-B14F-4D97-AF65-F5344CB8AC3E}">
        <p14:creationId xmlns:p14="http://schemas.microsoft.com/office/powerpoint/2010/main" val="265093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on a hill&#10;&#10;Description automatically generated">
            <a:extLst>
              <a:ext uri="{FF2B5EF4-FFF2-40B4-BE49-F238E27FC236}">
                <a16:creationId xmlns:a16="http://schemas.microsoft.com/office/drawing/2014/main" id="{A7B3EA75-42CF-6AB7-7501-D10A67579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D3C916-0D99-D0C0-A57F-CE62F36150FC}"/>
              </a:ext>
            </a:extLst>
          </p:cNvPr>
          <p:cNvSpPr txBox="1"/>
          <p:nvPr/>
        </p:nvSpPr>
        <p:spPr>
          <a:xfrm>
            <a:off x="650379" y="1803939"/>
            <a:ext cx="5582254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Hebrews 11:30,33,34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34 quenched the violence of fire, escaped the edge of the sword, out of weakness were made strong, became valiant in battle, turned to flight the armies of the aliens. </a:t>
            </a:r>
          </a:p>
        </p:txBody>
      </p:sp>
    </p:spTree>
    <p:extLst>
      <p:ext uri="{BB962C8B-B14F-4D97-AF65-F5344CB8AC3E}">
        <p14:creationId xmlns:p14="http://schemas.microsoft.com/office/powerpoint/2010/main" val="253906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660890" y="3133534"/>
            <a:ext cx="55822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BUILD STRONG FAITH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39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660890" y="3133534"/>
            <a:ext cx="55822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DETERMINE TO CONQUER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335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660890" y="3133534"/>
            <a:ext cx="55822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VICTORY IS YOURS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5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681911" y="2247138"/>
            <a:ext cx="5582254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John 5:4 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whatever is born of God overcomes the world. And this is the victory that has overcome the world—our faith. </a:t>
            </a:r>
          </a:p>
        </p:txBody>
      </p:sp>
    </p:spTree>
    <p:extLst>
      <p:ext uri="{BB962C8B-B14F-4D97-AF65-F5344CB8AC3E}">
        <p14:creationId xmlns:p14="http://schemas.microsoft.com/office/powerpoint/2010/main" val="481441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597827" y="2884235"/>
            <a:ext cx="607624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GOD OF BREAKTHROUGH GOES BEFORE YOU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torn brown paper with people on it&#10;&#10;Description automatically generated">
            <a:extLst>
              <a:ext uri="{FF2B5EF4-FFF2-40B4-BE49-F238E27FC236}">
                <a16:creationId xmlns:a16="http://schemas.microsoft.com/office/drawing/2014/main" id="{C669FEC7-6EBD-A446-2A01-10060B8FA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01B05A-829B-9C69-D667-9DE7571A2CE6}"/>
              </a:ext>
            </a:extLst>
          </p:cNvPr>
          <p:cNvSpPr txBox="1"/>
          <p:nvPr/>
        </p:nvSpPr>
        <p:spPr>
          <a:xfrm>
            <a:off x="567559" y="3133534"/>
            <a:ext cx="563270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CONQUER THROUGH FAITH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44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566298" y="280446"/>
            <a:ext cx="6370530" cy="629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Micah 2:12,13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 "I will surely assemble all of you, O Jacob, I will surely gather the remnant of Israel; I will put them together like sheep of the fold, Like a flock in the midst of their pasture; They shall make a loud noise because of so many people.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 The one who breaks open will come up before them; They will break out, Pass through the gate, And go out by it; Their king will pass before them, With the LORD at their head." </a:t>
            </a:r>
          </a:p>
        </p:txBody>
      </p:sp>
    </p:spTree>
    <p:extLst>
      <p:ext uri="{BB962C8B-B14F-4D97-AF65-F5344CB8AC3E}">
        <p14:creationId xmlns:p14="http://schemas.microsoft.com/office/powerpoint/2010/main" val="3580516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on a hill&#10;&#10;Description automatically generated">
            <a:extLst>
              <a:ext uri="{FF2B5EF4-FFF2-40B4-BE49-F238E27FC236}">
                <a16:creationId xmlns:a16="http://schemas.microsoft.com/office/drawing/2014/main" id="{A7B3EA75-42CF-6AB7-7501-D10A67579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D3C916-0D99-D0C0-A57F-CE62F36150FC}"/>
              </a:ext>
            </a:extLst>
          </p:cNvPr>
          <p:cNvSpPr txBox="1"/>
          <p:nvPr/>
        </p:nvSpPr>
        <p:spPr>
          <a:xfrm>
            <a:off x="660889" y="1360741"/>
            <a:ext cx="5582254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Samuel 5:20 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 David went to Baal </a:t>
            </a:r>
            <a:r>
              <a:rPr lang="en-IN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Perazim</a:t>
            </a: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David defeated them there; and he said, "The LORD has broken through my enemies before me, like a breakthrough of water." Therefore he called the name of that place Baal </a:t>
            </a:r>
            <a:r>
              <a:rPr lang="en-IN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Perazim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30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681910" y="3133534"/>
            <a:ext cx="55822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23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660890" y="3133534"/>
            <a:ext cx="55822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CONQUER THROUGH FAITH</a:t>
            </a:r>
          </a:p>
        </p:txBody>
      </p:sp>
    </p:spTree>
    <p:extLst>
      <p:ext uri="{BB962C8B-B14F-4D97-AF65-F5344CB8AC3E}">
        <p14:creationId xmlns:p14="http://schemas.microsoft.com/office/powerpoint/2010/main" val="4070789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671401" y="2884235"/>
            <a:ext cx="558225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TAKE YOUR JERICHOS, SUBDUE ADVERSARIES</a:t>
            </a:r>
          </a:p>
        </p:txBody>
      </p:sp>
    </p:spTree>
    <p:extLst>
      <p:ext uri="{BB962C8B-B14F-4D97-AF65-F5344CB8AC3E}">
        <p14:creationId xmlns:p14="http://schemas.microsoft.com/office/powerpoint/2010/main" val="3625426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660890" y="3133534"/>
            <a:ext cx="55822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BUILD STRONG FAITH</a:t>
            </a:r>
          </a:p>
        </p:txBody>
      </p:sp>
    </p:spTree>
    <p:extLst>
      <p:ext uri="{BB962C8B-B14F-4D97-AF65-F5344CB8AC3E}">
        <p14:creationId xmlns:p14="http://schemas.microsoft.com/office/powerpoint/2010/main" val="2105724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660890" y="3133534"/>
            <a:ext cx="55822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DETERMINE TO CONQUER</a:t>
            </a:r>
          </a:p>
        </p:txBody>
      </p:sp>
    </p:spTree>
    <p:extLst>
      <p:ext uri="{BB962C8B-B14F-4D97-AF65-F5344CB8AC3E}">
        <p14:creationId xmlns:p14="http://schemas.microsoft.com/office/powerpoint/2010/main" val="2017493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660890" y="3133534"/>
            <a:ext cx="55822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VICTORY IS YOURS</a:t>
            </a:r>
          </a:p>
        </p:txBody>
      </p:sp>
    </p:spTree>
    <p:extLst>
      <p:ext uri="{BB962C8B-B14F-4D97-AF65-F5344CB8AC3E}">
        <p14:creationId xmlns:p14="http://schemas.microsoft.com/office/powerpoint/2010/main" val="2507440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555786" y="2884235"/>
            <a:ext cx="608675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GOD OF BREAKTHROUGH GOES BEFORE YOU</a:t>
            </a:r>
          </a:p>
        </p:txBody>
      </p:sp>
    </p:spTree>
    <p:extLst>
      <p:ext uri="{BB962C8B-B14F-4D97-AF65-F5344CB8AC3E}">
        <p14:creationId xmlns:p14="http://schemas.microsoft.com/office/powerpoint/2010/main" val="135534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692421" y="2468737"/>
            <a:ext cx="558225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Hebrews 11:30,33,34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 By faith the walls of Jericho fell down after they were encircled for seven days. </a:t>
            </a:r>
          </a:p>
        </p:txBody>
      </p:sp>
    </p:spTree>
    <p:extLst>
      <p:ext uri="{BB962C8B-B14F-4D97-AF65-F5344CB8AC3E}">
        <p14:creationId xmlns:p14="http://schemas.microsoft.com/office/powerpoint/2010/main" val="104017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tanding in front of a brown background&#10;&#10;Description automatically generated">
            <a:extLst>
              <a:ext uri="{FF2B5EF4-FFF2-40B4-BE49-F238E27FC236}">
                <a16:creationId xmlns:a16="http://schemas.microsoft.com/office/drawing/2014/main" id="{8E2800C2-A8EA-8696-188D-0BC590C02C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D53B6E-3491-C994-DAA6-EE322127D066}"/>
              </a:ext>
            </a:extLst>
          </p:cNvPr>
          <p:cNvSpPr txBox="1"/>
          <p:nvPr/>
        </p:nvSpPr>
        <p:spPr>
          <a:xfrm>
            <a:off x="660890" y="2025539"/>
            <a:ext cx="5582254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Hebrews 11:30,33,34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33 who through faith subdued kingdoms, worked righteousness, obtained promises, stopped the mouths of lions, </a:t>
            </a:r>
          </a:p>
        </p:txBody>
      </p:sp>
    </p:spTree>
    <p:extLst>
      <p:ext uri="{BB962C8B-B14F-4D97-AF65-F5344CB8AC3E}">
        <p14:creationId xmlns:p14="http://schemas.microsoft.com/office/powerpoint/2010/main" val="2724589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erson standing on a hill&#10;&#10;Description automatically generated">
            <a:extLst>
              <a:ext uri="{FF2B5EF4-FFF2-40B4-BE49-F238E27FC236}">
                <a16:creationId xmlns:a16="http://schemas.microsoft.com/office/drawing/2014/main" id="{A7B3EA75-42CF-6AB7-7501-D10A67579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D3C916-0D99-D0C0-A57F-CE62F36150FC}"/>
              </a:ext>
            </a:extLst>
          </p:cNvPr>
          <p:cNvSpPr txBox="1"/>
          <p:nvPr/>
        </p:nvSpPr>
        <p:spPr>
          <a:xfrm>
            <a:off x="650379" y="1803939"/>
            <a:ext cx="5582254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Hebrews 11:30,33,34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34 quenched the violence of fire, escaped the edge of the sword, out of weakness were made strong, became valiant in battle, turned to flight the armies of the aliens. </a:t>
            </a:r>
          </a:p>
        </p:txBody>
      </p:sp>
    </p:spTree>
    <p:extLst>
      <p:ext uri="{BB962C8B-B14F-4D97-AF65-F5344CB8AC3E}">
        <p14:creationId xmlns:p14="http://schemas.microsoft.com/office/powerpoint/2010/main" val="390565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681911" y="2247138"/>
            <a:ext cx="5582254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John 5:4 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whatever is born of God overcomes the world. And this is the victory that has overcome the world—our faith. </a:t>
            </a:r>
          </a:p>
        </p:txBody>
      </p:sp>
    </p:spTree>
    <p:extLst>
      <p:ext uri="{BB962C8B-B14F-4D97-AF65-F5344CB8AC3E}">
        <p14:creationId xmlns:p14="http://schemas.microsoft.com/office/powerpoint/2010/main" val="272669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671400" y="3133534"/>
            <a:ext cx="55822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TAKE YOUR JERICHOS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42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wn torn paper with a picture of people on it&#10;&#10;Description automatically generated">
            <a:extLst>
              <a:ext uri="{FF2B5EF4-FFF2-40B4-BE49-F238E27FC236}">
                <a16:creationId xmlns:a16="http://schemas.microsoft.com/office/drawing/2014/main" id="{3BC2BB88-2727-7EEA-148E-82B61057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DBD3F9-1A6F-1AF4-6C10-593228D17846}"/>
              </a:ext>
            </a:extLst>
          </p:cNvPr>
          <p:cNvSpPr txBox="1"/>
          <p:nvPr/>
        </p:nvSpPr>
        <p:spPr>
          <a:xfrm>
            <a:off x="692421" y="2468737"/>
            <a:ext cx="558225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Hebrews 11:30,33,34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 By faith the walls of Jericho fell down after they were encircled for seven days. </a:t>
            </a:r>
          </a:p>
        </p:txBody>
      </p:sp>
    </p:spTree>
    <p:extLst>
      <p:ext uri="{BB962C8B-B14F-4D97-AF65-F5344CB8AC3E}">
        <p14:creationId xmlns:p14="http://schemas.microsoft.com/office/powerpoint/2010/main" val="69224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brown background&#10;&#10;Description automatically generated">
            <a:extLst>
              <a:ext uri="{FF2B5EF4-FFF2-40B4-BE49-F238E27FC236}">
                <a16:creationId xmlns:a16="http://schemas.microsoft.com/office/drawing/2014/main" id="{8E2800C2-A8EA-8696-188D-0BC590C02C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D53B6E-3491-C994-DAA6-EE322127D066}"/>
              </a:ext>
            </a:extLst>
          </p:cNvPr>
          <p:cNvSpPr txBox="1"/>
          <p:nvPr/>
        </p:nvSpPr>
        <p:spPr>
          <a:xfrm>
            <a:off x="660890" y="2025539"/>
            <a:ext cx="5582254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Hebrews 11:30,33,34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33 who through faith subdued kingdoms, worked righteousness, obtained promises, stopped the mouths of lions, </a:t>
            </a:r>
          </a:p>
        </p:txBody>
      </p:sp>
    </p:spTree>
    <p:extLst>
      <p:ext uri="{BB962C8B-B14F-4D97-AF65-F5344CB8AC3E}">
        <p14:creationId xmlns:p14="http://schemas.microsoft.com/office/powerpoint/2010/main" val="2982772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6085</TotalTime>
  <Words>481</Words>
  <Application>Microsoft Macintosh PowerPoint</Application>
  <PresentationFormat>Widescreen</PresentationFormat>
  <Paragraphs>41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1186</cp:revision>
  <dcterms:created xsi:type="dcterms:W3CDTF">2022-04-28T10:27:37Z</dcterms:created>
  <dcterms:modified xsi:type="dcterms:W3CDTF">2023-12-29T09:10:12Z</dcterms:modified>
</cp:coreProperties>
</file>