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person in a manger&#10;&#10;Description automatically generated">
            <a:extLst>
              <a:ext uri="{FF2B5EF4-FFF2-40B4-BE49-F238E27FC236}">
                <a16:creationId xmlns:a16="http://schemas.microsoft.com/office/drawing/2014/main" id="{CB1D5C5A-20B0-67A7-CDCB-D2B5A2E8E7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25632" y="2884235"/>
            <a:ext cx="63793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THROUGH ONE MAN, SIN ENTERED.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3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04611" y="3133534"/>
            <a:ext cx="63793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DILEMA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5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41549" y="2385637"/>
            <a:ext cx="6810286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RELIGION IS MAN’S ATTEMPT TO REACH GOD. BUT OUR SINFULNESS REMINDS US WE ARE DISQUALIFIED.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8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31039" y="2385637"/>
            <a:ext cx="6810286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ATHEISM IS MAN’S ATTEMPT TO DO AWAY WITH GOD. BUT CREATION KEEPS SPEAKING ABOUT GOD.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94101" y="2136338"/>
            <a:ext cx="68102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AGNOSTICISM IS MAN’S EFFORT TO NOT BE BOTHERED WITH GOD. BUT ETERNITY WITHIN US DEMANDS WE FACE UP TO REALITY.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6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52060" y="3133534"/>
            <a:ext cx="681028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 REACHES OUT IN LOVE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0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83591" y="2884235"/>
            <a:ext cx="68102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WHY DID THERE HAVE TO BE A SAVIOR?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0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62570" y="2884235"/>
            <a:ext cx="68102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THROUGH ONE PERFECT MAN, SALVATION WAS PROVIDED.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05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52060" y="3133534"/>
            <a:ext cx="681028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SAVIOR CAME FOR YOU!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1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41550" y="2385637"/>
            <a:ext cx="6810286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JOURNEY THROUGH LIFE WHILE GROWING IN A WONDERFUL PERSONAL RELATIONSHIP WITH GOD.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7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67674" y="678128"/>
            <a:ext cx="6799773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Luke 2:8-14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 Now there were in the same country shepherds living out in the fields, keeping watch over their flock by night.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 And behold, an angel of the Lord stood before them, and the glory of the Lord shone around them, and they were greatly afraid.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 Then the angel said to them, "Do not be afraid, for behold, I bring you good tidings of great joy which will be to all people. 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06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662570" y="2884235"/>
            <a:ext cx="68102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ENTER INTO AN ETERNITY WITH GOD.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5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15123" y="1803939"/>
            <a:ext cx="6726202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Luke 2:8-14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 For there is born to you this day in the city of David a </a:t>
            </a:r>
            <a:r>
              <a:rPr lang="en-IN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Savior</a:t>
            </a: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who is Christ the Lord.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 And this will be the sign to you: You will find a Babe wrapped in swaddling cloths, lying in a manger." </a:t>
            </a:r>
          </a:p>
        </p:txBody>
      </p:sp>
    </p:spTree>
    <p:extLst>
      <p:ext uri="{BB962C8B-B14F-4D97-AF65-F5344CB8AC3E}">
        <p14:creationId xmlns:p14="http://schemas.microsoft.com/office/powerpoint/2010/main" val="139656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04612" y="2025539"/>
            <a:ext cx="6726202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Luke 2:8-14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 And suddenly there was with the angel a multitude of the heavenly host praising God and saying: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 "Glory to God in the highest, And on earth peace, goodwill toward men!" </a:t>
            </a:r>
          </a:p>
        </p:txBody>
      </p:sp>
    </p:spTree>
    <p:extLst>
      <p:ext uri="{BB962C8B-B14F-4D97-AF65-F5344CB8AC3E}">
        <p14:creationId xmlns:p14="http://schemas.microsoft.com/office/powerpoint/2010/main" val="289449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99206" y="2884235"/>
            <a:ext cx="672620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GOOD NEWS OF GREAT JOY FOR ALL PEOPLE!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3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78185" y="3133534"/>
            <a:ext cx="672620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SAVIOR HAS COME!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9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57164" y="3133534"/>
            <a:ext cx="672620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THE BEGINNING, GOD…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5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57164" y="2884235"/>
            <a:ext cx="672620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WERE CREATED FOR RELATIONSHIP WITH GOD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8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dark room&#10;&#10;Description automatically generated">
            <a:extLst>
              <a:ext uri="{FF2B5EF4-FFF2-40B4-BE49-F238E27FC236}">
                <a16:creationId xmlns:a16="http://schemas.microsoft.com/office/drawing/2014/main" id="{D25BB372-736D-68A1-7B70-EC3BB022D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12A13-5B6E-F61D-212D-830B5C2EB277}"/>
              </a:ext>
            </a:extLst>
          </p:cNvPr>
          <p:cNvSpPr txBox="1"/>
          <p:nvPr/>
        </p:nvSpPr>
        <p:spPr>
          <a:xfrm>
            <a:off x="736143" y="2884235"/>
            <a:ext cx="63793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BAD NEWS! THEY MESSED THINGS UP!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6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6109</TotalTime>
  <Words>325</Words>
  <Application>Microsoft Macintosh PowerPoint</Application>
  <PresentationFormat>Widescreen</PresentationFormat>
  <Paragraphs>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Media License</cp:lastModifiedBy>
  <cp:revision>1199</cp:revision>
  <dcterms:created xsi:type="dcterms:W3CDTF">2022-04-28T10:27:37Z</dcterms:created>
  <dcterms:modified xsi:type="dcterms:W3CDTF">2023-12-20T04:03:53Z</dcterms:modified>
</cp:coreProperties>
</file>