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01C"/>
    <a:srgbClr val="2A0C0E"/>
    <a:srgbClr val="FFFFFF"/>
    <a:srgbClr val="002537"/>
    <a:srgbClr val="0C4F23"/>
    <a:srgbClr val="44001E"/>
    <a:srgbClr val="44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69B5-E336-43FF-BBF2-649EBACD9D2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1EEC1-8735-497A-8DAB-B270CF6E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erson in a robe with a cross and a cross&#10;&#10;Description automatically generated">
            <a:extLst>
              <a:ext uri="{FF2B5EF4-FFF2-40B4-BE49-F238E27FC236}">
                <a16:creationId xmlns:a16="http://schemas.microsoft.com/office/drawing/2014/main" id="{31CEB592-D1E2-20F7-DA3F-22C5AFF23C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0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508698" y="2884235"/>
            <a:ext cx="7153343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JESUS CAME TO BE MESSIAH, </a:t>
            </a:r>
          </a:p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ANOINTED ONE, IN OUR LIVES.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818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498187" y="2884235"/>
            <a:ext cx="7153343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 IS GOD'S FINAL WORD TO YOU AND ME!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5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477166" y="3133534"/>
            <a:ext cx="7153343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WILL YOU RECEIVE JESUS CHRIST?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4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477166" y="3133534"/>
            <a:ext cx="7153343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MESSIAH IS COMING!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4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633984" y="2884235"/>
            <a:ext cx="649833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DID THE PROPHETS FORETELL ABOUT THE MESSIAH?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32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602453" y="2884235"/>
            <a:ext cx="6498336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WHY DOES THE MESSIAH MATTER TO US?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5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549902" y="2385637"/>
            <a:ext cx="6996526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MESSIAH WAS GOD'S ANOINTED NOT JUST FOR THE JEWISH PEOPLE, BUT FOR ALL PEOPLE OF ALL NATIONS.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64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603293" y="3133534"/>
            <a:ext cx="4864608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CHRIST THE MESSIAH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71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582272" y="2884235"/>
            <a:ext cx="576597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HOW DID THE DISCIPLES RECOGNIZE THE MESSIAH?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18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676865" y="2634936"/>
            <a:ext cx="6533232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WHY DID RELIGIOUS LEADERS FAIL TO RECOGNIZE THE MESSIAH?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40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540230" y="2884235"/>
            <a:ext cx="653323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EARLY CHURCH PREACHED THAT JESUS IS THE MESSIAH.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621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with a hat and a cross&#10;&#10;Description automatically generated">
            <a:extLst>
              <a:ext uri="{FF2B5EF4-FFF2-40B4-BE49-F238E27FC236}">
                <a16:creationId xmlns:a16="http://schemas.microsoft.com/office/drawing/2014/main" id="{AC243914-230B-6832-DA74-E475DDED29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B57E290-3A36-E17F-6A0B-50B4B4B77D96}"/>
              </a:ext>
            </a:extLst>
          </p:cNvPr>
          <p:cNvSpPr txBox="1"/>
          <p:nvPr/>
        </p:nvSpPr>
        <p:spPr>
          <a:xfrm>
            <a:off x="540230" y="2884235"/>
            <a:ext cx="6533232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IN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WHAT DOES JESUS THE MESSIAH DO FOR YOU AND ME TODAY?</a:t>
            </a:r>
            <a:endParaRPr lang="en-IN" sz="36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07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6080</TotalTime>
  <Words>115</Words>
  <Application>Microsoft Macintosh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APCWO Media License</cp:lastModifiedBy>
  <cp:revision>1182</cp:revision>
  <dcterms:created xsi:type="dcterms:W3CDTF">2022-04-28T10:27:37Z</dcterms:created>
  <dcterms:modified xsi:type="dcterms:W3CDTF">2023-12-18T16:05:10Z</dcterms:modified>
</cp:coreProperties>
</file>