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001C"/>
    <a:srgbClr val="2A0C0E"/>
    <a:srgbClr val="FFFFFF"/>
    <a:srgbClr val="002537"/>
    <a:srgbClr val="0C4F23"/>
    <a:srgbClr val="44001E"/>
    <a:srgbClr val="440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7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D69B5-E336-43FF-BBF2-649EBACD9D22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1EEC1-8735-497A-8DAB-B270CF6E1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4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FF713-628E-464B-8E51-5C16ACE0F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743EF-3C0E-4DDE-BB0D-18303CED4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59809-8A02-4984-9F86-8070ABF2F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28DE8-2DE2-45EC-AD94-878E3A916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C3B14-A904-42B3-97C6-91660F2D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4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FB3C0-F47E-4516-9192-04B604CCA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A29A56-2514-4D1B-934D-FB3D49B5C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39ECF-4486-4062-880E-60CC94E33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515B4-9943-4A5B-AF0D-295772451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28076-29F0-423D-B145-9B85D7B35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EFE417-7C0C-4092-BE71-C8F1AEC4BB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DCFEE1-A434-4935-9F7A-2DFEB0AF6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488BA-3A77-43B4-A3C7-515F58EA7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8E1CF-B958-4466-B9AE-D3535782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0F948-441F-469E-BE1D-1DE7B0F99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7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AEDD-EAB1-45CF-96DB-68A36015E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2491E-CC08-43BF-A945-15D3E1E1F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58F51-0A55-4B74-9652-9FE2B54B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07C44-3516-41E6-9077-8F0386C6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C07C1-36FF-4274-A1F8-D88934EB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5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F316-5B1A-443D-9365-C36C8179D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A13C4-3DF3-4525-86C4-47477E4EA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C1CFB-3B86-487E-A228-5ABF5E69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7B9A7-55A8-4706-908C-ECAED49C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88BA2-4366-4B9C-BD25-EA392372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6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D9697-31BF-44CE-A6F5-1D3C9254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5A96C-0E9B-4308-807B-B978C5696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A10E7-69CB-4AC4-8D62-160D788E8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E455A-282E-4D38-BC11-CBF3FD1BB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CAFCE-598B-4A81-956C-7C78A3A36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5314E-F4EE-40F4-A749-C2853051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6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DF20-2C2F-483A-BC1C-4FC1F0278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8E327-39D7-4611-9B7E-9B7B4981C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5B367-1539-48A3-B668-3F21AC25B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3DEA46-3E29-41B9-BF8A-0D1A4959F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11D7CF-57B2-4CF4-ABD2-87D07F8A5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F5E7B8-19DD-4A55-81A9-2D56B240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355A37-1CC0-49DA-B8AF-7BB15E31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DA2146-EAA2-4A85-BD52-8C9694C2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8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27871-DDCE-4969-8C87-FCF64B270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A65F71-CC1C-4531-B2A4-5566F8C7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CBA1D-D766-4510-B7A9-B7789B5C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0E832-F209-4EB4-92C2-27854BDB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4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AA2583-F1C2-49EF-9EA3-1358454C8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CA3847-906B-446D-B0E0-34239134B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2FFC2-FA1D-4FE2-8A0D-E43BB3C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6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721ED-A3BD-43E1-B701-187BAFB53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DD20B-741D-474E-8130-5403C47A1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3B465-D714-4237-9DBF-06C501B28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66BB8-EF69-4CB9-87D8-3BE65741B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C8D68-DDEC-44F8-B31B-8A4478D01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F3822-FB29-434B-B198-FE4B120F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8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D79E-C070-42CC-805C-993C16977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05739-6D5A-4777-B58D-5E87F70901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D3B37-8532-4AFF-8C8B-6E971258F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003B4-95E5-4CFA-B039-74F205407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4BB70-F8A1-41E1-9CAA-EC62D3733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7529D-55F2-435B-9302-D9A1AA11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7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10197D-BAB4-4F7A-B28D-C0FA27396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08EE8-7BC3-48D4-A38B-AB5FE3FAA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1FB71-4AE5-4112-AEA3-3EC8D3B3C6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7264C-6AD2-4681-A800-FAD0AF653D81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8847C-6665-4002-9A55-08E243D8A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B88D4-A969-4584-A720-A32A42E1B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8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Picture 5" descr="A purple background with a person's head and a christmas tree&#10;&#10;Description automatically generated">
            <a:extLst>
              <a:ext uri="{FF2B5EF4-FFF2-40B4-BE49-F238E27FC236}">
                <a16:creationId xmlns:a16="http://schemas.microsoft.com/office/drawing/2014/main" id="{F25377B0-032C-F229-ACD0-860731DB27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-85345" y="-46726"/>
            <a:ext cx="12461613" cy="7008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806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background with a silhouette of a person&#10;&#10;Description automatically generated">
            <a:extLst>
              <a:ext uri="{FF2B5EF4-FFF2-40B4-BE49-F238E27FC236}">
                <a16:creationId xmlns:a16="http://schemas.microsoft.com/office/drawing/2014/main" id="{326BFC7B-4C80-9AB8-725C-84D356649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727" y="-61721"/>
            <a:ext cx="12507636" cy="70355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888F74-E31A-BAED-2788-D9168529BDD5}"/>
              </a:ext>
            </a:extLst>
          </p:cNvPr>
          <p:cNvSpPr txBox="1"/>
          <p:nvPr/>
        </p:nvSpPr>
        <p:spPr>
          <a:xfrm>
            <a:off x="451945" y="916894"/>
            <a:ext cx="63692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Bible presents Jesus Christ as Deity.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Bible presents Jesus Christ as absolutely unique.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Bible presents Jesus Christ as born of a virgin.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Bible presents Jesus Christ as the Incarnate God.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Bible records Christ's life, teaching, and ministry.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079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background with a silhouette of a person&#10;&#10;Description automatically generated">
            <a:extLst>
              <a:ext uri="{FF2B5EF4-FFF2-40B4-BE49-F238E27FC236}">
                <a16:creationId xmlns:a16="http://schemas.microsoft.com/office/drawing/2014/main" id="{326BFC7B-4C80-9AB8-725C-84D356649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727" y="-61721"/>
            <a:ext cx="12507636" cy="70355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888F74-E31A-BAED-2788-D9168529BDD5}"/>
              </a:ext>
            </a:extLst>
          </p:cNvPr>
          <p:cNvSpPr txBox="1"/>
          <p:nvPr/>
        </p:nvSpPr>
        <p:spPr>
          <a:xfrm>
            <a:off x="420414" y="916894"/>
            <a:ext cx="63692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Bible presents Christ's substitutionary death.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Bible presents Christ's resurrection and ascension.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Bible presents salvation through simple faith in Jesus Christ.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Bible presents Christ's power to transform life, heal and deliver today.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988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background with a silhouette of a person&#10;&#10;Description automatically generated">
            <a:extLst>
              <a:ext uri="{FF2B5EF4-FFF2-40B4-BE49-F238E27FC236}">
                <a16:creationId xmlns:a16="http://schemas.microsoft.com/office/drawing/2014/main" id="{326BFC7B-4C80-9AB8-725C-84D356649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727" y="-61721"/>
            <a:ext cx="12507636" cy="70355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888F74-E31A-BAED-2788-D9168529BDD5}"/>
              </a:ext>
            </a:extLst>
          </p:cNvPr>
          <p:cNvSpPr txBox="1"/>
          <p:nvPr/>
        </p:nvSpPr>
        <p:spPr>
          <a:xfrm>
            <a:off x="462455" y="2884235"/>
            <a:ext cx="6253654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DO YOU SAY ABOUT THE CHRIST OF CHRISTMAS?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87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background with a silhouette of a person&#10;&#10;Description automatically generated">
            <a:extLst>
              <a:ext uri="{FF2B5EF4-FFF2-40B4-BE49-F238E27FC236}">
                <a16:creationId xmlns:a16="http://schemas.microsoft.com/office/drawing/2014/main" id="{326BFC7B-4C80-9AB8-725C-84D356649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727" y="-61721"/>
            <a:ext cx="12507636" cy="70355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888F74-E31A-BAED-2788-D9168529BDD5}"/>
              </a:ext>
            </a:extLst>
          </p:cNvPr>
          <p:cNvSpPr txBox="1"/>
          <p:nvPr/>
        </p:nvSpPr>
        <p:spPr>
          <a:xfrm>
            <a:off x="746234" y="2884235"/>
            <a:ext cx="6085489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 AUTHENTIC HISTORICAL FIGURE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871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background with a silhouette of a person&#10;&#10;Description automatically generated">
            <a:extLst>
              <a:ext uri="{FF2B5EF4-FFF2-40B4-BE49-F238E27FC236}">
                <a16:creationId xmlns:a16="http://schemas.microsoft.com/office/drawing/2014/main" id="{326BFC7B-4C80-9AB8-725C-84D356649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727" y="-61721"/>
            <a:ext cx="12507636" cy="70355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888F74-E31A-BAED-2788-D9168529BDD5}"/>
              </a:ext>
            </a:extLst>
          </p:cNvPr>
          <p:cNvSpPr txBox="1"/>
          <p:nvPr/>
        </p:nvSpPr>
        <p:spPr>
          <a:xfrm>
            <a:off x="735724" y="2661987"/>
            <a:ext cx="6085489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</a:rPr>
              <a:t>PROFOUND IMPACT ON HUMAN HISTORY AND CIVILIZATION</a:t>
            </a:r>
            <a:endParaRPr lang="en-IN" sz="36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7971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background with a silhouette of a person&#10;&#10;Description automatically generated">
            <a:extLst>
              <a:ext uri="{FF2B5EF4-FFF2-40B4-BE49-F238E27FC236}">
                <a16:creationId xmlns:a16="http://schemas.microsoft.com/office/drawing/2014/main" id="{326BFC7B-4C80-9AB8-725C-84D356649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727" y="-61721"/>
            <a:ext cx="12507636" cy="70355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888F74-E31A-BAED-2788-D9168529BDD5}"/>
              </a:ext>
            </a:extLst>
          </p:cNvPr>
          <p:cNvSpPr txBox="1"/>
          <p:nvPr/>
        </p:nvSpPr>
        <p:spPr>
          <a:xfrm>
            <a:off x="693683" y="1637740"/>
            <a:ext cx="6085489" cy="358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Religious and Spiritual Impact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Social and Cultural Impact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Education and Literacy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Scientific Research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Art and Architecture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18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background with a silhouette of a person&#10;&#10;Description automatically generated">
            <a:extLst>
              <a:ext uri="{FF2B5EF4-FFF2-40B4-BE49-F238E27FC236}">
                <a16:creationId xmlns:a16="http://schemas.microsoft.com/office/drawing/2014/main" id="{326BFC7B-4C80-9AB8-725C-84D356649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727" y="-61721"/>
            <a:ext cx="12507636" cy="70355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888F74-E31A-BAED-2788-D9168529BDD5}"/>
              </a:ext>
            </a:extLst>
          </p:cNvPr>
          <p:cNvSpPr txBox="1"/>
          <p:nvPr/>
        </p:nvSpPr>
        <p:spPr>
          <a:xfrm>
            <a:off x="620111" y="1664791"/>
            <a:ext cx="6253654" cy="3582518"/>
          </a:xfrm>
          <a:prstGeom prst="rect">
            <a:avLst/>
          </a:prstGeom>
          <a:noFill/>
        </p:spPr>
        <p:txBody>
          <a:bodyPr wrap="square" lIns="90000" rtlCol="0" anchor="ctr">
            <a:spAutoFit/>
          </a:bodyPr>
          <a:lstStyle/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Charity and Social </a:t>
            </a:r>
            <a:r>
              <a:rPr lang="en-IN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elfare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Political and Legal Impact: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14450" lvl="1" indent="-857250">
              <a:lnSpc>
                <a:spcPct val="90000"/>
              </a:lnSpc>
              <a:buFont typeface="+mj-lt"/>
              <a:buAutoNum type="alphaLcParenR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Framing of Legal Systems on Moral Foundations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14450" lvl="1" indent="-857250">
              <a:lnSpc>
                <a:spcPct val="90000"/>
              </a:lnSpc>
              <a:buFont typeface="+mj-lt"/>
              <a:buAutoNum type="alphaLcParenR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Human rights, Social </a:t>
            </a:r>
            <a:r>
              <a:rPr lang="en-IN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ovements, and Social </a:t>
            </a:r>
            <a:r>
              <a:rPr lang="en-IN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eform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758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background with a silhouette of a person&#10;&#10;Description automatically generated">
            <a:extLst>
              <a:ext uri="{FF2B5EF4-FFF2-40B4-BE49-F238E27FC236}">
                <a16:creationId xmlns:a16="http://schemas.microsoft.com/office/drawing/2014/main" id="{326BFC7B-4C80-9AB8-725C-84D356649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727" y="-61721"/>
            <a:ext cx="12507636" cy="70355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888F74-E31A-BAED-2788-D9168529BDD5}"/>
              </a:ext>
            </a:extLst>
          </p:cNvPr>
          <p:cNvSpPr txBox="1"/>
          <p:nvPr/>
        </p:nvSpPr>
        <p:spPr>
          <a:xfrm>
            <a:off x="599090" y="2800152"/>
            <a:ext cx="6253654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WHO IS THIS CHRIST OF CHRISTMAS?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91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background with a silhouette of a person&#10;&#10;Description automatically generated">
            <a:extLst>
              <a:ext uri="{FF2B5EF4-FFF2-40B4-BE49-F238E27FC236}">
                <a16:creationId xmlns:a16="http://schemas.microsoft.com/office/drawing/2014/main" id="{326BFC7B-4C80-9AB8-725C-84D356649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727" y="-61721"/>
            <a:ext cx="12507636" cy="70355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888F74-E31A-BAED-2788-D9168529BDD5}"/>
              </a:ext>
            </a:extLst>
          </p:cNvPr>
          <p:cNvSpPr txBox="1"/>
          <p:nvPr/>
        </p:nvSpPr>
        <p:spPr>
          <a:xfrm>
            <a:off x="525518" y="3133534"/>
            <a:ext cx="625365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CHRIST’S CLAIM FOR HIMSELF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887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background with a silhouette of a person&#10;&#10;Description automatically generated">
            <a:extLst>
              <a:ext uri="{FF2B5EF4-FFF2-40B4-BE49-F238E27FC236}">
                <a16:creationId xmlns:a16="http://schemas.microsoft.com/office/drawing/2014/main" id="{326BFC7B-4C80-9AB8-725C-84D356649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727" y="-61721"/>
            <a:ext cx="12507636" cy="70355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888F74-E31A-BAED-2788-D9168529BDD5}"/>
              </a:ext>
            </a:extLst>
          </p:cNvPr>
          <p:cNvSpPr txBox="1"/>
          <p:nvPr/>
        </p:nvSpPr>
        <p:spPr>
          <a:xfrm>
            <a:off x="462455" y="640544"/>
            <a:ext cx="6369268" cy="557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“I am” claims of Christ.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 claimed to be the only way to the Father.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 claimed pre-existence.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 claimed to be one with the Father.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 claimed power over death.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 claimed to be alive and showed Himself alive after His crucifixion.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111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background with a silhouette of a person&#10;&#10;Description automatically generated">
            <a:extLst>
              <a:ext uri="{FF2B5EF4-FFF2-40B4-BE49-F238E27FC236}">
                <a16:creationId xmlns:a16="http://schemas.microsoft.com/office/drawing/2014/main" id="{326BFC7B-4C80-9AB8-725C-84D356649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727" y="-61721"/>
            <a:ext cx="12507636" cy="70355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888F74-E31A-BAED-2788-D9168529BDD5}"/>
              </a:ext>
            </a:extLst>
          </p:cNvPr>
          <p:cNvSpPr txBox="1"/>
          <p:nvPr/>
        </p:nvSpPr>
        <p:spPr>
          <a:xfrm>
            <a:off x="525518" y="2911286"/>
            <a:ext cx="6253654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BIBLE’S CLAIM ABOUT CHRIST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212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6069</TotalTime>
  <Words>219</Words>
  <Application>Microsoft Macintosh PowerPoint</Application>
  <PresentationFormat>Widescreen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 Designer</dc:creator>
  <cp:lastModifiedBy>APCWO Media License</cp:lastModifiedBy>
  <cp:revision>1169</cp:revision>
  <dcterms:created xsi:type="dcterms:W3CDTF">2022-04-28T10:27:37Z</dcterms:created>
  <dcterms:modified xsi:type="dcterms:W3CDTF">2023-12-15T07:23:58Z</dcterms:modified>
</cp:coreProperties>
</file>